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1" r:id="rId2"/>
    <p:sldId id="257" r:id="rId3"/>
    <p:sldId id="310" r:id="rId4"/>
    <p:sldId id="259" r:id="rId5"/>
    <p:sldId id="298" r:id="rId6"/>
    <p:sldId id="260" r:id="rId7"/>
    <p:sldId id="261" r:id="rId8"/>
    <p:sldId id="273" r:id="rId9"/>
    <p:sldId id="297" r:id="rId10"/>
    <p:sldId id="300" r:id="rId11"/>
    <p:sldId id="301" r:id="rId12"/>
    <p:sldId id="302" r:id="rId13"/>
    <p:sldId id="303" r:id="rId14"/>
    <p:sldId id="304" r:id="rId15"/>
    <p:sldId id="291" r:id="rId16"/>
    <p:sldId id="292" r:id="rId17"/>
    <p:sldId id="293" r:id="rId18"/>
    <p:sldId id="294" r:id="rId19"/>
    <p:sldId id="305" r:id="rId20"/>
    <p:sldId id="267" r:id="rId21"/>
    <p:sldId id="299" r:id="rId22"/>
    <p:sldId id="312" r:id="rId23"/>
    <p:sldId id="269" r:id="rId24"/>
    <p:sldId id="272" r:id="rId25"/>
    <p:sldId id="31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77" autoAdjust="0"/>
    <p:restoredTop sz="84112" autoAdjust="0"/>
  </p:normalViewPr>
  <p:slideViewPr>
    <p:cSldViewPr>
      <p:cViewPr varScale="1">
        <p:scale>
          <a:sx n="57" d="100"/>
          <a:sy n="57" d="100"/>
        </p:scale>
        <p:origin x="-163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357D6-1348-4765-98F4-6DD5D798AC19}"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1380D-B78C-46D1-8E5F-ACEED52345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ক্যালসিয়ামের উৎস ও প্রয়োজনীতা শিক্ষার্থীদের কাছ থেকে বের করার চেষ্টা করতে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ফসফরাসেরর উৎস ও প্রয়োজনীতা শিক্ষার্থীদের কাছ থেকে বের করার চেষ্টা করতে পারেন। এ ক্ষেত্রে বাস্তব উপকরণ ব্যবহার করা যেতে পারে।</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rgbClr val="FFFF00"/>
                </a:solidFill>
                <a:latin typeface="NikoshBAN" pitchFamily="2" charset="0"/>
                <a:cs typeface="NikoshBAN" pitchFamily="2" charset="0"/>
              </a:rPr>
              <a:t>মাংস, ফল ও সবুজ শাকসবজিতে</a:t>
            </a:r>
            <a:r>
              <a:rPr lang="bn-BD" sz="1200" baseline="0" dirty="0" smtClean="0">
                <a:solidFill>
                  <a:srgbClr val="FFFF00"/>
                </a:solidFill>
                <a:latin typeface="NikoshBAN" pitchFamily="2" charset="0"/>
                <a:cs typeface="NikoshBAN" pitchFamily="2" charset="0"/>
              </a:rPr>
              <a:t> লৌহের পরিমাণ বেশি। </a:t>
            </a:r>
            <a:r>
              <a:rPr lang="bn-BD" dirty="0" smtClean="0"/>
              <a:t>শিক্ষক</a:t>
            </a:r>
            <a:r>
              <a:rPr lang="bn-BD" baseline="0" dirty="0" smtClean="0"/>
              <a:t> লৌহের উৎস ও প্রয়োজনীতা শিক্ষার্থীদের কাছ থেকে বের করার চেষ্টা করতে পারেন। এ ক্ষেত্রে বাস্তব উপকরণ ব্যবহার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solidFill>
                  <a:srgbClr val="FFFF00"/>
                </a:solidFill>
                <a:latin typeface="NikoshBAN" pitchFamily="2" charset="0"/>
                <a:cs typeface="NikoshBAN" pitchFamily="2" charset="0"/>
              </a:rPr>
              <a:t>আমরা কেন আয়োডিনযুক্ত লবণ খাই। আয়োডিনযুক্ত লবণ আমাদের দেহে কি কাজ করে? </a:t>
            </a:r>
            <a:r>
              <a:rPr lang="bn-BD" dirty="0" smtClean="0"/>
              <a:t>শিক্ষক</a:t>
            </a:r>
            <a:r>
              <a:rPr lang="bn-BD" baseline="0" dirty="0" smtClean="0"/>
              <a:t>আয়োডিনের উৎস ও প্রয়োজনীতা শিক্ষার্থীদের কাছ থেকে বের করার চেষ্টা করতে পারেন। এ ক্ষেত্রে বাস্তব উপকরণ ব্যবহার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বলে দিতে পারেন যে এই খাবারগুলোতে সোডিয়ামের পরিমাণ বেশি থাকে।</a:t>
            </a:r>
            <a:r>
              <a:rPr lang="bn-BD" dirty="0" smtClean="0"/>
              <a:t>শিক্ষক</a:t>
            </a:r>
            <a:r>
              <a:rPr lang="bn-BD" baseline="0" dirty="0" smtClean="0"/>
              <a:t> সোডিয়ামের উৎস ও প্রয়োজনীতা শিক্ষার্থীদের কাছ থেকে বের করার চেষ্টা করতে পারেন। এ ক্ষেত্রে বাস্তব উপকরণ ব্যবহার করা যেতে পারে।</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বলে দিতে পারেন যে এই খাবারগুলোতে ম্যাগনেসিয়ামের পরিমাণ বেশি থাকে।</a:t>
            </a:r>
            <a:r>
              <a:rPr lang="bn-BD" dirty="0" smtClean="0"/>
              <a:t>শিক্ষক</a:t>
            </a:r>
            <a:r>
              <a:rPr lang="bn-BD" baseline="0" dirty="0" smtClean="0"/>
              <a:t> ম্যাগনেসিয়ামের  উৎস ও প্রয়োজনীতা শিক্ষার্থীদের কাছ থেকে বের করার চেষ্টা করতে পারেন। এ ক্ষেত্রে বাস্তব উপকরণ ব্যবহার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প্রশ্ন করতে পারেন লোকটি কি করছে? সাগরে এত লবণ আসে কোথায় হতে? না পারলে শিক্ষক বলে দেবেন সকল জীবের দেহে লবণ থাকে। সমস্ত জীব জন্তুর মৃত দেহ মাটির সাথে মিশে যায়। পরে বৃষ্টির পানি সাথে নদী নালা খাল বিল হয়ে সাগরে এসে পড়ে।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ক্লোরিণের প্রয়োজনীতা শিক্ষার্থীদের কাছ থেকে বের করার চেষ্টা করতে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ক্লোরিণের প্রয়োজনীতা শিক্ষার্থীদের কাছ থেকে বের করার চেষ্টা করতে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a:t>
            </a:r>
            <a:r>
              <a:rPr lang="bn-BD" baseline="0" dirty="0" smtClean="0"/>
              <a:t> শব্দগুলো নিজ নিজ খাতায় লিখে নিবে এবং শিক্ষক ইচ্ছে করলে পুনরালোচনা করতে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শিক্ষক ছবিটি দেখিয়ে শিক্ষার্থীদেরকে কয়েকটি প্রশ্ন করতে পারেন যেমন-ছবিতে কি দেখছ? লবণ আমরা খাই কেন? এ বিষয়গুলো জানার জন্য আজকের পাঠে তোমাদেরকে স্বাগতম।</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 উল্লেখিত</a:t>
            </a:r>
            <a:r>
              <a:rPr lang="bn-BD" baseline="0" dirty="0" smtClean="0"/>
              <a:t> বাড়ির কাজ ছাড়া শিক্ষক ইচ্ছে করলে পাঠ সংশ্লিষ্ট সৃজনশীল প্রশ্ন বাড়ির কাজ হিসেবে দিতে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BD" dirty="0" smtClean="0"/>
              <a:t>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ছবিগুলো দেখিয়ে বলতে পারেন এ রোগগুলো কিসের অভাবে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891380D-B78C-46D1-8E5F-ACEED52345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লবণের উৎস কোথায়</a:t>
            </a:r>
            <a:r>
              <a:rPr lang="bn-BD" baseline="0" dirty="0" smtClean="0"/>
              <a:t> ?  যারা খাবারের সাথে লবণ খায় না তাদের শরীরে লবণ আসে কোথায় হতে? এ রকম কিছু প্রশ্ন শিক্ষার্থীদেরকে করতে পারেন।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সম্মানিত শিক্ষক, শিক্ষার্থীদের উদ্দেশ্যে বলতে পারেন আমাদের দেহের ভেতর লবণ আছে।  এই লবণ দেহে কোথা হতে আসে? না পারলে শিক্ষক বলে দেবেন আমরা যে খাবার খাই তার মধ্যেও লবণ থাকে।</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a:t>
            </a:r>
            <a:r>
              <a:rPr lang="bn-BD" baseline="0" dirty="0" smtClean="0"/>
              <a:t> উত্তর সঠিক না হলে শিক্ষক সঠিক উত্তর বোর্ডে লিখে দিতে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2D887-8157-4FAD-9550-C5AC4FEAA245}"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2D887-8157-4FAD-9550-C5AC4FEAA245}"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2D887-8157-4FAD-9550-C5AC4FEAA245}"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2D887-8157-4FAD-9550-C5AC4FEAA245}"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2D887-8157-4FAD-9550-C5AC4FEAA245}"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2D887-8157-4FAD-9550-C5AC4FEAA245}"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143B-8A86-4F0D-972B-84F2A71CB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5.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22.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getable2.jpg"/>
          <p:cNvPicPr>
            <a:picLocks noChangeAspect="1"/>
          </p:cNvPicPr>
          <p:nvPr/>
        </p:nvPicPr>
        <p:blipFill>
          <a:blip r:embed="rId3"/>
          <a:stretch>
            <a:fillRect/>
          </a:stretch>
        </p:blipFill>
        <p:spPr>
          <a:xfrm>
            <a:off x="2209800" y="1524000"/>
            <a:ext cx="5105400" cy="3581400"/>
          </a:xfrm>
          <a:prstGeom prst="rect">
            <a:avLst/>
          </a:prstGeom>
        </p:spPr>
      </p:pic>
      <p:sp>
        <p:nvSpPr>
          <p:cNvPr id="10" name="TextBox 9"/>
          <p:cNvSpPr txBox="1"/>
          <p:nvPr/>
        </p:nvSpPr>
        <p:spPr>
          <a:xfrm>
            <a:off x="3048000" y="609600"/>
            <a:ext cx="3429000" cy="52322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ক্যালসিয়ামের উৎস</a:t>
            </a:r>
            <a:endParaRPr lang="en-US" sz="2800" dirty="0">
              <a:latin typeface="NikoshBAN" pitchFamily="2" charset="0"/>
              <a:cs typeface="NikoshBAN" pitchFamily="2" charset="0"/>
            </a:endParaRPr>
          </a:p>
        </p:txBody>
      </p:sp>
      <p:sp>
        <p:nvSpPr>
          <p:cNvPr id="22" name="TextBox 21"/>
          <p:cNvSpPr txBox="1"/>
          <p:nvPr/>
        </p:nvSpPr>
        <p:spPr>
          <a:xfrm>
            <a:off x="3733800" y="5486400"/>
            <a:ext cx="2514600"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সবুজ শাকসবজি</a:t>
            </a:r>
          </a:p>
          <a:p>
            <a:pPr algn="ctr"/>
            <a:endParaRPr lang="en-US" sz="2400" dirty="0">
              <a:solidFill>
                <a:schemeClr val="tx1">
                  <a:lumMod val="95000"/>
                  <a:lumOff val="5000"/>
                </a:schemeClr>
              </a:solidFill>
              <a:latin typeface="NikoshBAN" pitchFamily="2" charset="0"/>
              <a:cs typeface="NikoshBAN" pitchFamily="2" charset="0"/>
            </a:endParaRPr>
          </a:p>
        </p:txBody>
      </p:sp>
      <p:sp>
        <p:nvSpPr>
          <p:cNvPr id="16" name="TextBox 15"/>
          <p:cNvSpPr txBox="1"/>
          <p:nvPr/>
        </p:nvSpPr>
        <p:spPr>
          <a:xfrm>
            <a:off x="3657600" y="5486400"/>
            <a:ext cx="2514600"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দুধ</a:t>
            </a:r>
            <a:endParaRPr lang="en-US" sz="2400" dirty="0">
              <a:solidFill>
                <a:schemeClr val="tx1">
                  <a:lumMod val="95000"/>
                  <a:lumOff val="5000"/>
                </a:schemeClr>
              </a:solidFill>
              <a:latin typeface="NikoshBAN" pitchFamily="2" charset="0"/>
              <a:cs typeface="NikoshBAN" pitchFamily="2" charset="0"/>
            </a:endParaRPr>
          </a:p>
        </p:txBody>
      </p:sp>
      <p:sp>
        <p:nvSpPr>
          <p:cNvPr id="26" name="TextBox 25"/>
          <p:cNvSpPr txBox="1"/>
          <p:nvPr/>
        </p:nvSpPr>
        <p:spPr>
          <a:xfrm>
            <a:off x="4191000" y="5486400"/>
            <a:ext cx="1371600"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মাংস</a:t>
            </a:r>
            <a:endParaRPr lang="en-US" sz="2400" dirty="0">
              <a:solidFill>
                <a:schemeClr val="tx1">
                  <a:lumMod val="95000"/>
                  <a:lumOff val="5000"/>
                </a:schemeClr>
              </a:solidFill>
              <a:latin typeface="NikoshBAN" pitchFamily="2" charset="0"/>
              <a:cs typeface="NikoshBAN" pitchFamily="2" charset="0"/>
            </a:endParaRPr>
          </a:p>
        </p:txBody>
      </p:sp>
      <p:sp>
        <p:nvSpPr>
          <p:cNvPr id="28" name="TextBox 27"/>
          <p:cNvSpPr txBox="1"/>
          <p:nvPr/>
        </p:nvSpPr>
        <p:spPr>
          <a:xfrm>
            <a:off x="2590800" y="609600"/>
            <a:ext cx="3886200" cy="52322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2800" dirty="0" smtClean="0">
                <a:solidFill>
                  <a:srgbClr val="FFFF00"/>
                </a:solidFill>
                <a:latin typeface="NikoshBAN" pitchFamily="2" charset="0"/>
                <a:cs typeface="NikoshBAN" pitchFamily="2" charset="0"/>
              </a:rPr>
              <a:t>ক্যালসিয়ামের প্রয়োজনীয়তা </a:t>
            </a:r>
            <a:endParaRPr lang="en-US" sz="2800" dirty="0">
              <a:solidFill>
                <a:srgbClr val="FFFF00"/>
              </a:solidFill>
              <a:latin typeface="NikoshBAN" pitchFamily="2" charset="0"/>
              <a:cs typeface="NikoshBAN" pitchFamily="2" charset="0"/>
            </a:endParaRPr>
          </a:p>
        </p:txBody>
      </p:sp>
      <p:pic>
        <p:nvPicPr>
          <p:cNvPr id="32" name="Picture 31" descr="images.jpg"/>
          <p:cNvPicPr>
            <a:picLocks noChangeAspect="1"/>
          </p:cNvPicPr>
          <p:nvPr/>
        </p:nvPicPr>
        <p:blipFill>
          <a:blip r:embed="rId4"/>
          <a:stretch>
            <a:fillRect/>
          </a:stretch>
        </p:blipFill>
        <p:spPr>
          <a:xfrm>
            <a:off x="2514600" y="1524000"/>
            <a:ext cx="4800600" cy="3429000"/>
          </a:xfrm>
          <a:prstGeom prst="rect">
            <a:avLst/>
          </a:prstGeom>
        </p:spPr>
      </p:pic>
      <p:pic>
        <p:nvPicPr>
          <p:cNvPr id="34" name="Picture 33" descr="dod.jpg"/>
          <p:cNvPicPr>
            <a:picLocks noChangeAspect="1"/>
          </p:cNvPicPr>
          <p:nvPr/>
        </p:nvPicPr>
        <p:blipFill>
          <a:blip r:embed="rId5"/>
          <a:stretch>
            <a:fillRect/>
          </a:stretch>
        </p:blipFill>
        <p:spPr>
          <a:xfrm>
            <a:off x="2362200" y="1524000"/>
            <a:ext cx="4728990" cy="3429000"/>
          </a:xfrm>
          <a:prstGeom prst="rect">
            <a:avLst/>
          </a:prstGeom>
        </p:spPr>
      </p:pic>
      <p:pic>
        <p:nvPicPr>
          <p:cNvPr id="40" name="Picture 39" descr="har.jpg"/>
          <p:cNvPicPr>
            <a:picLocks noChangeAspect="1"/>
          </p:cNvPicPr>
          <p:nvPr/>
        </p:nvPicPr>
        <p:blipFill>
          <a:blip r:embed="rId6"/>
          <a:stretch>
            <a:fillRect/>
          </a:stretch>
        </p:blipFill>
        <p:spPr>
          <a:xfrm>
            <a:off x="2590800" y="1600200"/>
            <a:ext cx="4572000" cy="3289300"/>
          </a:xfrm>
          <a:prstGeom prst="rect">
            <a:avLst/>
          </a:prstGeom>
        </p:spPr>
      </p:pic>
      <p:pic>
        <p:nvPicPr>
          <p:cNvPr id="41" name="Picture 40" descr="teeth2.jpg"/>
          <p:cNvPicPr>
            <a:picLocks noChangeAspect="1"/>
          </p:cNvPicPr>
          <p:nvPr/>
        </p:nvPicPr>
        <p:blipFill>
          <a:blip r:embed="rId7"/>
          <a:stretch>
            <a:fillRect/>
          </a:stretch>
        </p:blipFill>
        <p:spPr>
          <a:xfrm>
            <a:off x="2209800" y="1447800"/>
            <a:ext cx="4719638" cy="3505200"/>
          </a:xfrm>
          <a:prstGeom prst="rect">
            <a:avLst/>
          </a:prstGeom>
          <a:ln>
            <a:noFill/>
          </a:ln>
          <a:effectLst>
            <a:softEdge rad="112500"/>
          </a:effectLst>
        </p:spPr>
      </p:pic>
      <p:sp>
        <p:nvSpPr>
          <p:cNvPr id="42" name="TextBox 41"/>
          <p:cNvSpPr txBox="1"/>
          <p:nvPr/>
        </p:nvSpPr>
        <p:spPr>
          <a:xfrm>
            <a:off x="304800" y="5486400"/>
            <a:ext cx="8610600"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latin typeface="NikoshBAN" pitchFamily="2" charset="0"/>
                <a:cs typeface="NikoshBAN" pitchFamily="2" charset="0"/>
              </a:rPr>
              <a:t>দাঁত ও হাড়ের সুস্থতায় , রক্ত জমাট বাঁধতে , স্নায়ু ব্যবস্থার সুষ্ঠ কাজ সম্পাদনে সহায়তা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ppt_x</p:attrName>
                                        </p:attrNameLst>
                                      </p:cBhvr>
                                      <p:tavLst>
                                        <p:tav tm="0">
                                          <p:val>
                                            <p:strVal val="#ppt_x-.2"/>
                                          </p:val>
                                        </p:tav>
                                        <p:tav tm="100000">
                                          <p:val>
                                            <p:strVal val="#ppt_x"/>
                                          </p:val>
                                        </p:tav>
                                      </p:tavLst>
                                    </p:anim>
                                    <p:anim calcmode="lin" valueType="num">
                                      <p:cBhvr>
                                        <p:cTn id="1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grpId="1" nodeType="clickEffect">
                                  <p:stCondLst>
                                    <p:cond delay="0"/>
                                  </p:stCondLst>
                                  <p:childTnLst>
                                    <p:anim calcmode="lin" valueType="num">
                                      <p:cBhvr>
                                        <p:cTn id="25" dur="1000"/>
                                        <p:tgtEl>
                                          <p:spTgt spid="22"/>
                                        </p:tgtEl>
                                        <p:attrNameLst>
                                          <p:attrName>ppt_x</p:attrName>
                                        </p:attrNameLst>
                                      </p:cBhvr>
                                      <p:tavLst>
                                        <p:tav tm="0">
                                          <p:val>
                                            <p:strVal val="ppt_x"/>
                                          </p:val>
                                        </p:tav>
                                        <p:tav tm="100000">
                                          <p:val>
                                            <p:strVal val="ppt_x-.2"/>
                                          </p:val>
                                        </p:tav>
                                      </p:tavLst>
                                    </p:anim>
                                    <p:anim calcmode="lin" valueType="num">
                                      <p:cBhvr>
                                        <p:cTn id="26" dur="1000"/>
                                        <p:tgtEl>
                                          <p:spTgt spid="22"/>
                                        </p:tgtEl>
                                        <p:attrNameLst>
                                          <p:attrName>ppt_y</p:attrName>
                                        </p:attrNameLst>
                                      </p:cBhvr>
                                      <p:tavLst>
                                        <p:tav tm="0">
                                          <p:val>
                                            <p:strVal val="ppt_y"/>
                                          </p:val>
                                        </p:tav>
                                        <p:tav tm="100000">
                                          <p:val>
                                            <p:strVal val="ppt_y"/>
                                          </p:val>
                                        </p:tav>
                                      </p:tavLst>
                                    </p:anim>
                                    <p:animEffect transition="out" filter="fade">
                                      <p:cBhvr>
                                        <p:cTn id="27" dur="1000"/>
                                        <p:tgtEl>
                                          <p:spTgt spid="22"/>
                                        </p:tgtEl>
                                      </p:cBhvr>
                                    </p:animEffect>
                                    <p:set>
                                      <p:cBhvr>
                                        <p:cTn id="28" dur="1" fill="hold">
                                          <p:stCondLst>
                                            <p:cond delay="9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ppt_x</p:attrName>
                                        </p:attrNameLst>
                                      </p:cBhvr>
                                      <p:tavLst>
                                        <p:tav tm="0">
                                          <p:val>
                                            <p:strVal val="#ppt_x-.2"/>
                                          </p:val>
                                        </p:tav>
                                        <p:tav tm="100000">
                                          <p:val>
                                            <p:strVal val="#ppt_x"/>
                                          </p:val>
                                        </p:tav>
                                      </p:tavLst>
                                    </p:anim>
                                    <p:anim calcmode="lin" valueType="num">
                                      <p:cBhvr>
                                        <p:cTn id="3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ppt_x</p:attrName>
                                        </p:attrNameLst>
                                      </p:cBhvr>
                                      <p:tavLst>
                                        <p:tav tm="0">
                                          <p:val>
                                            <p:strVal val="#ppt_x-.2"/>
                                          </p:val>
                                        </p:tav>
                                        <p:tav tm="100000">
                                          <p:val>
                                            <p:strVal val="#ppt_x"/>
                                          </p:val>
                                        </p:tav>
                                      </p:tavLst>
                                    </p:anim>
                                    <p:anim calcmode="lin" valueType="num">
                                      <p:cBhvr>
                                        <p:cTn id="4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9" presetClass="exit" presetSubtype="0" fill="hold" grpId="1" nodeType="clickEffect">
                                  <p:stCondLst>
                                    <p:cond delay="0"/>
                                  </p:stCondLst>
                                  <p:childTnLst>
                                    <p:anim calcmode="lin" valueType="num">
                                      <p:cBhvr>
                                        <p:cTn id="51" dur="1000"/>
                                        <p:tgtEl>
                                          <p:spTgt spid="26"/>
                                        </p:tgtEl>
                                        <p:attrNameLst>
                                          <p:attrName>ppt_x</p:attrName>
                                        </p:attrNameLst>
                                      </p:cBhvr>
                                      <p:tavLst>
                                        <p:tav tm="0">
                                          <p:val>
                                            <p:strVal val="ppt_x"/>
                                          </p:val>
                                        </p:tav>
                                        <p:tav tm="100000">
                                          <p:val>
                                            <p:strVal val="ppt_x-.2"/>
                                          </p:val>
                                        </p:tav>
                                      </p:tavLst>
                                    </p:anim>
                                    <p:anim calcmode="lin" valueType="num">
                                      <p:cBhvr>
                                        <p:cTn id="52" dur="1000"/>
                                        <p:tgtEl>
                                          <p:spTgt spid="26"/>
                                        </p:tgtEl>
                                        <p:attrNameLst>
                                          <p:attrName>ppt_y</p:attrName>
                                        </p:attrNameLst>
                                      </p:cBhvr>
                                      <p:tavLst>
                                        <p:tav tm="0">
                                          <p:val>
                                            <p:strVal val="ppt_y"/>
                                          </p:val>
                                        </p:tav>
                                        <p:tav tm="100000">
                                          <p:val>
                                            <p:strVal val="ppt_y"/>
                                          </p:val>
                                        </p:tav>
                                      </p:tavLst>
                                    </p:anim>
                                    <p:animEffect transition="out" filter="fade">
                                      <p:cBhvr>
                                        <p:cTn id="53" dur="1000"/>
                                        <p:tgtEl>
                                          <p:spTgt spid="26"/>
                                        </p:tgtEl>
                                      </p:cBhvr>
                                    </p:animEffect>
                                    <p:set>
                                      <p:cBhvr>
                                        <p:cTn id="54" dur="1" fill="hold">
                                          <p:stCondLst>
                                            <p:cond delay="999"/>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ppt_x</p:attrName>
                                        </p:attrNameLst>
                                      </p:cBhvr>
                                      <p:tavLst>
                                        <p:tav tm="0">
                                          <p:val>
                                            <p:strVal val="#ppt_x-.2"/>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ppt_x</p:attrName>
                                        </p:attrNameLst>
                                      </p:cBhvr>
                                      <p:tavLst>
                                        <p:tav tm="0">
                                          <p:val>
                                            <p:strVal val="#ppt_x-.2"/>
                                          </p:val>
                                        </p:tav>
                                        <p:tav tm="100000">
                                          <p:val>
                                            <p:strVal val="#ppt_x"/>
                                          </p:val>
                                        </p:tav>
                                      </p:tavLst>
                                    </p:anim>
                                    <p:anim calcmode="lin" valueType="num">
                                      <p:cBhvr>
                                        <p:cTn id="6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nodeType="clickEffect">
                                  <p:stCondLst>
                                    <p:cond delay="0"/>
                                  </p:stCondLst>
                                  <p:childTnLst>
                                    <p:animEffect transition="out" filter="box(in)">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9" presetClass="exit" presetSubtype="0" fill="hold" grpId="1" nodeType="clickEffect">
                                  <p:stCondLst>
                                    <p:cond delay="0"/>
                                  </p:stCondLst>
                                  <p:childTnLst>
                                    <p:anim calcmode="lin" valueType="num">
                                      <p:cBhvr>
                                        <p:cTn id="77" dur="1000"/>
                                        <p:tgtEl>
                                          <p:spTgt spid="16"/>
                                        </p:tgtEl>
                                        <p:attrNameLst>
                                          <p:attrName>ppt_x</p:attrName>
                                        </p:attrNameLst>
                                      </p:cBhvr>
                                      <p:tavLst>
                                        <p:tav tm="0">
                                          <p:val>
                                            <p:strVal val="ppt_x"/>
                                          </p:val>
                                        </p:tav>
                                        <p:tav tm="100000">
                                          <p:val>
                                            <p:strVal val="ppt_x-.2"/>
                                          </p:val>
                                        </p:tav>
                                      </p:tavLst>
                                    </p:anim>
                                    <p:anim calcmode="lin" valueType="num">
                                      <p:cBhvr>
                                        <p:cTn id="78" dur="1000"/>
                                        <p:tgtEl>
                                          <p:spTgt spid="16"/>
                                        </p:tgtEl>
                                        <p:attrNameLst>
                                          <p:attrName>ppt_y</p:attrName>
                                        </p:attrNameLst>
                                      </p:cBhvr>
                                      <p:tavLst>
                                        <p:tav tm="0">
                                          <p:val>
                                            <p:strVal val="ppt_y"/>
                                          </p:val>
                                        </p:tav>
                                        <p:tav tm="100000">
                                          <p:val>
                                            <p:strVal val="ppt_y"/>
                                          </p:val>
                                        </p:tav>
                                      </p:tavLst>
                                    </p:anim>
                                    <p:animEffect transition="out" filter="fade">
                                      <p:cBhvr>
                                        <p:cTn id="79" dur="1000"/>
                                        <p:tgtEl>
                                          <p:spTgt spid="16"/>
                                        </p:tgtEl>
                                      </p:cBhvr>
                                    </p:animEffect>
                                    <p:set>
                                      <p:cBhvr>
                                        <p:cTn id="80" dur="1" fill="hold">
                                          <p:stCondLst>
                                            <p:cond delay="999"/>
                                          </p:stCondLst>
                                        </p:cTn>
                                        <p:tgtEl>
                                          <p:spTgt spid="1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9" presetClass="exit" presetSubtype="0" fill="hold" grpId="0" nodeType="clickEffect">
                                  <p:stCondLst>
                                    <p:cond delay="0"/>
                                  </p:stCondLst>
                                  <p:childTnLst>
                                    <p:anim calcmode="lin" valueType="num">
                                      <p:cBhvr>
                                        <p:cTn id="84" dur="1000"/>
                                        <p:tgtEl>
                                          <p:spTgt spid="10"/>
                                        </p:tgtEl>
                                        <p:attrNameLst>
                                          <p:attrName>ppt_x</p:attrName>
                                        </p:attrNameLst>
                                      </p:cBhvr>
                                      <p:tavLst>
                                        <p:tav tm="0">
                                          <p:val>
                                            <p:strVal val="ppt_x"/>
                                          </p:val>
                                        </p:tav>
                                        <p:tav tm="100000">
                                          <p:val>
                                            <p:strVal val="ppt_x-.2"/>
                                          </p:val>
                                        </p:tav>
                                      </p:tavLst>
                                    </p:anim>
                                    <p:anim calcmode="lin" valueType="num">
                                      <p:cBhvr>
                                        <p:cTn id="85" dur="1000"/>
                                        <p:tgtEl>
                                          <p:spTgt spid="10"/>
                                        </p:tgtEl>
                                        <p:attrNameLst>
                                          <p:attrName>ppt_y</p:attrName>
                                        </p:attrNameLst>
                                      </p:cBhvr>
                                      <p:tavLst>
                                        <p:tav tm="0">
                                          <p:val>
                                            <p:strVal val="ppt_y"/>
                                          </p:val>
                                        </p:tav>
                                        <p:tav tm="100000">
                                          <p:val>
                                            <p:strVal val="ppt_y"/>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1000" fill="hold"/>
                                        <p:tgtEl>
                                          <p:spTgt spid="28"/>
                                        </p:tgtEl>
                                        <p:attrNameLst>
                                          <p:attrName>ppt_x</p:attrName>
                                        </p:attrNameLst>
                                      </p:cBhvr>
                                      <p:tavLst>
                                        <p:tav tm="0">
                                          <p:val>
                                            <p:strVal val="#ppt_x-.2"/>
                                          </p:val>
                                        </p:tav>
                                        <p:tav tm="100000">
                                          <p:val>
                                            <p:strVal val="#ppt_x"/>
                                          </p:val>
                                        </p:tav>
                                      </p:tavLst>
                                    </p:anim>
                                    <p:anim calcmode="lin" valueType="num">
                                      <p:cBhvr>
                                        <p:cTn id="9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1000" fill="hold"/>
                                        <p:tgtEl>
                                          <p:spTgt spid="40"/>
                                        </p:tgtEl>
                                        <p:attrNameLst>
                                          <p:attrName>ppt_x</p:attrName>
                                        </p:attrNameLst>
                                      </p:cBhvr>
                                      <p:tavLst>
                                        <p:tav tm="0">
                                          <p:val>
                                            <p:strVal val="#ppt_x-.2"/>
                                          </p:val>
                                        </p:tav>
                                        <p:tav tm="100000">
                                          <p:val>
                                            <p:strVal val="#ppt_x"/>
                                          </p:val>
                                        </p:tav>
                                      </p:tavLst>
                                    </p:anim>
                                    <p:anim calcmode="lin" valueType="num">
                                      <p:cBhvr>
                                        <p:cTn id="100"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xit" presetSubtype="16" fill="hold" nodeType="clickEffect">
                                  <p:stCondLst>
                                    <p:cond delay="0"/>
                                  </p:stCondLst>
                                  <p:childTnLst>
                                    <p:animEffect transition="out" filter="box(in)">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1000" fill="hold"/>
                                        <p:tgtEl>
                                          <p:spTgt spid="41"/>
                                        </p:tgtEl>
                                        <p:attrNameLst>
                                          <p:attrName>ppt_x</p:attrName>
                                        </p:attrNameLst>
                                      </p:cBhvr>
                                      <p:tavLst>
                                        <p:tav tm="0">
                                          <p:val>
                                            <p:strVal val="#ppt_x-.2"/>
                                          </p:val>
                                        </p:tav>
                                        <p:tav tm="100000">
                                          <p:val>
                                            <p:strVal val="#ppt_x"/>
                                          </p:val>
                                        </p:tav>
                                      </p:tavLst>
                                    </p:anim>
                                    <p:anim calcmode="lin" valueType="num">
                                      <p:cBhvr>
                                        <p:cTn id="112"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41"/>
                                        </p:tgtEl>
                                      </p:cBhvr>
                                    </p:animEffect>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1000" fill="hold"/>
                                        <p:tgtEl>
                                          <p:spTgt spid="42"/>
                                        </p:tgtEl>
                                        <p:attrNameLst>
                                          <p:attrName>ppt_x</p:attrName>
                                        </p:attrNameLst>
                                      </p:cBhvr>
                                      <p:tavLst>
                                        <p:tav tm="0">
                                          <p:val>
                                            <p:strVal val="#ppt_x-.2"/>
                                          </p:val>
                                        </p:tav>
                                        <p:tav tm="100000">
                                          <p:val>
                                            <p:strVal val="#ppt_x"/>
                                          </p:val>
                                        </p:tav>
                                      </p:tavLst>
                                    </p:anim>
                                    <p:anim calcmode="lin" valueType="num">
                                      <p:cBhvr>
                                        <p:cTn id="11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2" grpId="1"/>
      <p:bldP spid="16" grpId="0"/>
      <p:bldP spid="16" grpId="1"/>
      <p:bldP spid="26" grpId="0"/>
      <p:bldP spid="26" grpId="1"/>
      <p:bldP spid="28"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228600"/>
            <a:ext cx="35814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ফসফরাসের প্রয়োজনীয়তা </a:t>
            </a:r>
            <a:endParaRPr lang="en-US" sz="2800" dirty="0">
              <a:solidFill>
                <a:schemeClr val="tx1">
                  <a:lumMod val="95000"/>
                  <a:lumOff val="5000"/>
                </a:schemeClr>
              </a:solidFill>
              <a:latin typeface="NikoshBAN" pitchFamily="2" charset="0"/>
              <a:cs typeface="NikoshBAN" pitchFamily="2" charset="0"/>
            </a:endParaRPr>
          </a:p>
        </p:txBody>
      </p:sp>
      <p:sp>
        <p:nvSpPr>
          <p:cNvPr id="4" name="TextBox 3"/>
          <p:cNvSpPr txBox="1"/>
          <p:nvPr/>
        </p:nvSpPr>
        <p:spPr>
          <a:xfrm>
            <a:off x="2895600" y="228600"/>
            <a:ext cx="3657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ফসফরাস লবণের উৎস</a:t>
            </a:r>
            <a:endParaRPr lang="en-US" sz="2800" dirty="0">
              <a:latin typeface="NikoshBAN" pitchFamily="2" charset="0"/>
              <a:cs typeface="NikoshBAN" pitchFamily="2" charset="0"/>
            </a:endParaRPr>
          </a:p>
        </p:txBody>
      </p:sp>
      <p:pic>
        <p:nvPicPr>
          <p:cNvPr id="12" name="Picture 11" descr="deros.jpg"/>
          <p:cNvPicPr>
            <a:picLocks noChangeAspect="1"/>
          </p:cNvPicPr>
          <p:nvPr/>
        </p:nvPicPr>
        <p:blipFill>
          <a:blip r:embed="rId3"/>
          <a:stretch>
            <a:fillRect/>
          </a:stretch>
        </p:blipFill>
        <p:spPr>
          <a:xfrm>
            <a:off x="2286000" y="1143000"/>
            <a:ext cx="5562600" cy="4572000"/>
          </a:xfrm>
          <a:prstGeom prst="rect">
            <a:avLst/>
          </a:prstGeom>
        </p:spPr>
      </p:pic>
      <p:sp>
        <p:nvSpPr>
          <p:cNvPr id="19" name="TextBox 18"/>
          <p:cNvSpPr txBox="1"/>
          <p:nvPr/>
        </p:nvSpPr>
        <p:spPr>
          <a:xfrm>
            <a:off x="2286000" y="6029980"/>
            <a:ext cx="5410200" cy="523220"/>
          </a:xfrm>
          <a:prstGeom prst="rect">
            <a:avLst/>
          </a:prstGeom>
          <a:noFill/>
        </p:spPr>
        <p:txBody>
          <a:bodyPr wrap="square" rtlCol="0">
            <a:spAutoFit/>
          </a:bodyPr>
          <a:lstStyle/>
          <a:p>
            <a:pPr algn="ctr"/>
            <a:r>
              <a:rPr lang="bn-BD" sz="2800" dirty="0" smtClean="0">
                <a:solidFill>
                  <a:schemeClr val="tx1">
                    <a:lumMod val="85000"/>
                    <a:lumOff val="15000"/>
                  </a:schemeClr>
                </a:solidFill>
                <a:latin typeface="NikoshBAN" pitchFamily="2" charset="0"/>
                <a:cs typeface="NikoshBAN" pitchFamily="2" charset="0"/>
              </a:rPr>
              <a:t>সুস্থ দাঁত ও হাড় গঠনে ফসফরাস কাজ করে। </a:t>
            </a:r>
            <a:endParaRPr lang="en-US" sz="2800" dirty="0">
              <a:solidFill>
                <a:schemeClr val="tx1">
                  <a:lumMod val="85000"/>
                  <a:lumOff val="15000"/>
                </a:schemeClr>
              </a:solidFill>
              <a:latin typeface="NikoshBAN" pitchFamily="2" charset="0"/>
              <a:cs typeface="NikoshBAN" pitchFamily="2" charset="0"/>
            </a:endParaRPr>
          </a:p>
        </p:txBody>
      </p:sp>
      <p:sp>
        <p:nvSpPr>
          <p:cNvPr id="20" name="TextBox 19"/>
          <p:cNvSpPr txBox="1"/>
          <p:nvPr/>
        </p:nvSpPr>
        <p:spPr>
          <a:xfrm>
            <a:off x="4114800" y="6019800"/>
            <a:ext cx="1295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দুধ</a:t>
            </a:r>
            <a:endParaRPr lang="en-US" sz="2800" dirty="0">
              <a:latin typeface="NikoshBAN" pitchFamily="2" charset="0"/>
              <a:cs typeface="NikoshBAN" pitchFamily="2" charset="0"/>
            </a:endParaRPr>
          </a:p>
        </p:txBody>
      </p:sp>
      <p:sp>
        <p:nvSpPr>
          <p:cNvPr id="22" name="TextBox 21"/>
          <p:cNvSpPr txBox="1"/>
          <p:nvPr/>
        </p:nvSpPr>
        <p:spPr>
          <a:xfrm>
            <a:off x="3733800" y="6019800"/>
            <a:ext cx="18288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ডিম</a:t>
            </a:r>
            <a:endParaRPr lang="en-US" sz="2800" dirty="0">
              <a:latin typeface="NikoshBAN" pitchFamily="2" charset="0"/>
              <a:cs typeface="NikoshBAN" pitchFamily="2" charset="0"/>
            </a:endParaRPr>
          </a:p>
        </p:txBody>
      </p:sp>
      <p:sp>
        <p:nvSpPr>
          <p:cNvPr id="24" name="TextBox 23"/>
          <p:cNvSpPr txBox="1"/>
          <p:nvPr/>
        </p:nvSpPr>
        <p:spPr>
          <a:xfrm>
            <a:off x="3276600" y="6019800"/>
            <a:ext cx="26670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সবুজ শাকসবজি</a:t>
            </a:r>
            <a:endParaRPr lang="en-US" sz="2800" dirty="0">
              <a:latin typeface="NikoshBAN" pitchFamily="2" charset="0"/>
              <a:cs typeface="NikoshBAN" pitchFamily="2" charset="0"/>
            </a:endParaRPr>
          </a:p>
        </p:txBody>
      </p:sp>
      <p:pic>
        <p:nvPicPr>
          <p:cNvPr id="17" name="Picture 16" descr="dal.jpg"/>
          <p:cNvPicPr>
            <a:picLocks noChangeAspect="1"/>
          </p:cNvPicPr>
          <p:nvPr/>
        </p:nvPicPr>
        <p:blipFill>
          <a:blip r:embed="rId4"/>
          <a:stretch>
            <a:fillRect/>
          </a:stretch>
        </p:blipFill>
        <p:spPr>
          <a:xfrm>
            <a:off x="2286000" y="1143000"/>
            <a:ext cx="5286531" cy="4495800"/>
          </a:xfrm>
          <a:prstGeom prst="rect">
            <a:avLst/>
          </a:prstGeom>
        </p:spPr>
      </p:pic>
      <p:sp>
        <p:nvSpPr>
          <p:cNvPr id="18" name="TextBox 17"/>
          <p:cNvSpPr txBox="1"/>
          <p:nvPr/>
        </p:nvSpPr>
        <p:spPr>
          <a:xfrm>
            <a:off x="3810000" y="6019800"/>
            <a:ext cx="1676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ডাল</a:t>
            </a:r>
            <a:endParaRPr lang="en-US" sz="2800" dirty="0">
              <a:latin typeface="NikoshBAN" pitchFamily="2" charset="0"/>
              <a:cs typeface="NikoshBAN" pitchFamily="2" charset="0"/>
            </a:endParaRPr>
          </a:p>
        </p:txBody>
      </p:sp>
      <p:pic>
        <p:nvPicPr>
          <p:cNvPr id="25" name="Picture 24" descr="imagesr.jpg"/>
          <p:cNvPicPr>
            <a:picLocks noChangeAspect="1"/>
          </p:cNvPicPr>
          <p:nvPr/>
        </p:nvPicPr>
        <p:blipFill>
          <a:blip r:embed="rId5"/>
          <a:stretch>
            <a:fillRect/>
          </a:stretch>
        </p:blipFill>
        <p:spPr>
          <a:xfrm>
            <a:off x="2590800" y="1295400"/>
            <a:ext cx="5183230" cy="4343400"/>
          </a:xfrm>
          <a:prstGeom prst="rect">
            <a:avLst/>
          </a:prstGeom>
        </p:spPr>
      </p:pic>
      <p:sp>
        <p:nvSpPr>
          <p:cNvPr id="26" name="TextBox 25"/>
          <p:cNvSpPr txBox="1"/>
          <p:nvPr/>
        </p:nvSpPr>
        <p:spPr>
          <a:xfrm>
            <a:off x="3733800" y="5943600"/>
            <a:ext cx="19812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মাংস</a:t>
            </a:r>
            <a:endParaRPr lang="en-US" sz="2800" dirty="0">
              <a:latin typeface="NikoshBAN" pitchFamily="2" charset="0"/>
              <a:cs typeface="NikoshBAN" pitchFamily="2" charset="0"/>
            </a:endParaRPr>
          </a:p>
        </p:txBody>
      </p:sp>
      <p:pic>
        <p:nvPicPr>
          <p:cNvPr id="27" name="Picture 26" descr="dud.jpg"/>
          <p:cNvPicPr>
            <a:picLocks noChangeAspect="1"/>
          </p:cNvPicPr>
          <p:nvPr/>
        </p:nvPicPr>
        <p:blipFill>
          <a:blip r:embed="rId6"/>
          <a:stretch>
            <a:fillRect/>
          </a:stretch>
        </p:blipFill>
        <p:spPr>
          <a:xfrm>
            <a:off x="2286000" y="1219200"/>
            <a:ext cx="5105400" cy="4343400"/>
          </a:xfrm>
          <a:prstGeom prst="rect">
            <a:avLst/>
          </a:prstGeom>
        </p:spPr>
      </p:pic>
      <p:pic>
        <p:nvPicPr>
          <p:cNvPr id="28" name="Picture 27" descr="egg.jpg"/>
          <p:cNvPicPr>
            <a:picLocks noChangeAspect="1"/>
          </p:cNvPicPr>
          <p:nvPr/>
        </p:nvPicPr>
        <p:blipFill>
          <a:blip r:embed="rId7"/>
          <a:stretch>
            <a:fillRect/>
          </a:stretch>
        </p:blipFill>
        <p:spPr>
          <a:xfrm>
            <a:off x="3124200" y="1371600"/>
            <a:ext cx="5152869" cy="4495800"/>
          </a:xfrm>
          <a:prstGeom prst="rect">
            <a:avLst/>
          </a:prstGeom>
        </p:spPr>
      </p:pic>
      <p:pic>
        <p:nvPicPr>
          <p:cNvPr id="29" name="Picture 28" descr="hy.jpg"/>
          <p:cNvPicPr>
            <a:picLocks noChangeAspect="1"/>
          </p:cNvPicPr>
          <p:nvPr/>
        </p:nvPicPr>
        <p:blipFill>
          <a:blip r:embed="rId8"/>
          <a:stretch>
            <a:fillRect/>
          </a:stretch>
        </p:blipFill>
        <p:spPr>
          <a:xfrm>
            <a:off x="2362200" y="1295400"/>
            <a:ext cx="5775508" cy="3843338"/>
          </a:xfrm>
          <a:prstGeom prst="rect">
            <a:avLst/>
          </a:prstGeom>
        </p:spPr>
      </p:pic>
      <p:pic>
        <p:nvPicPr>
          <p:cNvPr id="30" name="Picture 29" descr="har.jpg"/>
          <p:cNvPicPr>
            <a:picLocks noChangeAspect="1"/>
          </p:cNvPicPr>
          <p:nvPr/>
        </p:nvPicPr>
        <p:blipFill>
          <a:blip r:embed="rId9"/>
          <a:stretch>
            <a:fillRect/>
          </a:stretch>
        </p:blipFill>
        <p:spPr>
          <a:xfrm>
            <a:off x="2362200" y="1371600"/>
            <a:ext cx="5715000" cy="3881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2"/>
                                        </p:tgtEl>
                                        <p:attrNameLst>
                                          <p:attrName>ppt_x</p:attrName>
                                        </p:attrNameLst>
                                      </p:cBhvr>
                                      <p:tavLst>
                                        <p:tav tm="0">
                                          <p:val>
                                            <p:strVal val="ppt_x"/>
                                          </p:val>
                                        </p:tav>
                                        <p:tav tm="100000">
                                          <p:val>
                                            <p:strVal val="ppt_x-.2"/>
                                          </p:val>
                                        </p:tav>
                                      </p:tavLst>
                                    </p:anim>
                                    <p:anim calcmode="lin" valueType="num">
                                      <p:cBhvr>
                                        <p:cTn id="7" dur="1000"/>
                                        <p:tgtEl>
                                          <p:spTgt spid="12"/>
                                        </p:tgtEl>
                                        <p:attrNameLst>
                                          <p:attrName>ppt_y</p:attrName>
                                        </p:attrNameLst>
                                      </p:cBhvr>
                                      <p:tavLst>
                                        <p:tav tm="0">
                                          <p:val>
                                            <p:strVal val="ppt_y"/>
                                          </p:val>
                                        </p:tav>
                                        <p:tav tm="100000">
                                          <p:val>
                                            <p:strVal val="ppt_y"/>
                                          </p:val>
                                        </p:tav>
                                      </p:tavLst>
                                    </p:anim>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24"/>
                                        </p:tgtEl>
                                        <p:attrNameLst>
                                          <p:attrName>ppt_x</p:attrName>
                                        </p:attrNameLst>
                                      </p:cBhvr>
                                      <p:tavLst>
                                        <p:tav tm="0">
                                          <p:val>
                                            <p:strVal val="ppt_x"/>
                                          </p:val>
                                        </p:tav>
                                        <p:tav tm="100000">
                                          <p:val>
                                            <p:strVal val="ppt_x-.2"/>
                                          </p:val>
                                        </p:tav>
                                      </p:tavLst>
                                    </p:anim>
                                    <p:anim calcmode="lin" valueType="num">
                                      <p:cBhvr>
                                        <p:cTn id="14" dur="1000"/>
                                        <p:tgtEl>
                                          <p:spTgt spid="24"/>
                                        </p:tgtEl>
                                        <p:attrNameLst>
                                          <p:attrName>ppt_y</p:attrName>
                                        </p:attrNameLst>
                                      </p:cBhvr>
                                      <p:tavLst>
                                        <p:tav tm="0">
                                          <p:val>
                                            <p:strVal val="ppt_y"/>
                                          </p:val>
                                        </p:tav>
                                        <p:tav tm="100000">
                                          <p:val>
                                            <p:strVal val="ppt_y"/>
                                          </p:val>
                                        </p:tav>
                                      </p:tavLst>
                                    </p:anim>
                                    <p:animEffect transition="out" filter="fade">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grpId="1" nodeType="clickEffect">
                                  <p:stCondLst>
                                    <p:cond delay="0"/>
                                  </p:stCondLst>
                                  <p:childTnLst>
                                    <p:anim calcmode="lin" valueType="num">
                                      <p:cBhvr>
                                        <p:cTn id="34" dur="1000"/>
                                        <p:tgtEl>
                                          <p:spTgt spid="18"/>
                                        </p:tgtEl>
                                        <p:attrNameLst>
                                          <p:attrName>ppt_x</p:attrName>
                                        </p:attrNameLst>
                                      </p:cBhvr>
                                      <p:tavLst>
                                        <p:tav tm="0">
                                          <p:val>
                                            <p:strVal val="ppt_x"/>
                                          </p:val>
                                        </p:tav>
                                        <p:tav tm="100000">
                                          <p:val>
                                            <p:strVal val="ppt_x-.2"/>
                                          </p:val>
                                        </p:tav>
                                      </p:tavLst>
                                    </p:anim>
                                    <p:anim calcmode="lin" valueType="num">
                                      <p:cBhvr>
                                        <p:cTn id="35" dur="1000"/>
                                        <p:tgtEl>
                                          <p:spTgt spid="18"/>
                                        </p:tgtEl>
                                        <p:attrNameLst>
                                          <p:attrName>ppt_y</p:attrName>
                                        </p:attrNameLst>
                                      </p:cBhvr>
                                      <p:tavLst>
                                        <p:tav tm="0">
                                          <p:val>
                                            <p:strVal val="ppt_y"/>
                                          </p:val>
                                        </p:tav>
                                        <p:tav tm="100000">
                                          <p:val>
                                            <p:strVal val="ppt_y"/>
                                          </p:val>
                                        </p:tav>
                                      </p:tavLst>
                                    </p:anim>
                                    <p:animEffect transition="out" filter="fade">
                                      <p:cBhvr>
                                        <p:cTn id="36" dur="1000"/>
                                        <p:tgtEl>
                                          <p:spTgt spid="18"/>
                                        </p:tgtEl>
                                      </p:cBhvr>
                                    </p:animEffect>
                                    <p:set>
                                      <p:cBhvr>
                                        <p:cTn id="37" dur="1" fill="hold">
                                          <p:stCondLst>
                                            <p:cond delay="9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nodeType="clickEffect">
                                  <p:stCondLst>
                                    <p:cond delay="0"/>
                                  </p:stCondLst>
                                  <p:childTnLst>
                                    <p:anim calcmode="lin" valueType="num">
                                      <p:cBhvr>
                                        <p:cTn id="41" dur="1000"/>
                                        <p:tgtEl>
                                          <p:spTgt spid="17"/>
                                        </p:tgtEl>
                                        <p:attrNameLst>
                                          <p:attrName>ppt_x</p:attrName>
                                        </p:attrNameLst>
                                      </p:cBhvr>
                                      <p:tavLst>
                                        <p:tav tm="0">
                                          <p:val>
                                            <p:strVal val="ppt_x"/>
                                          </p:val>
                                        </p:tav>
                                        <p:tav tm="100000">
                                          <p:val>
                                            <p:strVal val="ppt_x-.2"/>
                                          </p:val>
                                        </p:tav>
                                      </p:tavLst>
                                    </p:anim>
                                    <p:anim calcmode="lin" valueType="num">
                                      <p:cBhvr>
                                        <p:cTn id="42" dur="1000"/>
                                        <p:tgtEl>
                                          <p:spTgt spid="17"/>
                                        </p:tgtEl>
                                        <p:attrNameLst>
                                          <p:attrName>ppt_y</p:attrName>
                                        </p:attrNameLst>
                                      </p:cBhvr>
                                      <p:tavLst>
                                        <p:tav tm="0">
                                          <p:val>
                                            <p:strVal val="ppt_y"/>
                                          </p:val>
                                        </p:tav>
                                        <p:tav tm="100000">
                                          <p:val>
                                            <p:strVal val="ppt_y"/>
                                          </p:val>
                                        </p:tav>
                                      </p:tavLst>
                                    </p:anim>
                                    <p:animEffect transition="out" filter="fade">
                                      <p:cBhvr>
                                        <p:cTn id="43" dur="1000"/>
                                        <p:tgtEl>
                                          <p:spTgt spid="17"/>
                                        </p:tgtEl>
                                      </p:cBhvr>
                                    </p:animEffect>
                                    <p:set>
                                      <p:cBhvr>
                                        <p:cTn id="44" dur="1" fill="hold">
                                          <p:stCondLst>
                                            <p:cond delay="9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ppt_x</p:attrName>
                                        </p:attrNameLst>
                                      </p:cBhvr>
                                      <p:tavLst>
                                        <p:tav tm="0">
                                          <p:val>
                                            <p:strVal val="#ppt_x-.2"/>
                                          </p:val>
                                        </p:tav>
                                        <p:tav tm="100000">
                                          <p:val>
                                            <p:strVal val="#ppt_x"/>
                                          </p:val>
                                        </p:tav>
                                      </p:tavLst>
                                    </p:anim>
                                    <p:anim calcmode="lin" valueType="num">
                                      <p:cBhvr>
                                        <p:cTn id="50"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ppt_x</p:attrName>
                                        </p:attrNameLst>
                                      </p:cBhvr>
                                      <p:tavLst>
                                        <p:tav tm="0">
                                          <p:val>
                                            <p:strVal val="#ppt_x-.2"/>
                                          </p:val>
                                        </p:tav>
                                        <p:tav tm="100000">
                                          <p:val>
                                            <p:strVal val="#ppt_x"/>
                                          </p:val>
                                        </p:tav>
                                      </p:tavLst>
                                    </p:anim>
                                    <p:anim calcmode="lin" valueType="num">
                                      <p:cBhvr>
                                        <p:cTn id="5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grpId="1" nodeType="clickEffect">
                                  <p:stCondLst>
                                    <p:cond delay="0"/>
                                  </p:stCondLst>
                                  <p:childTnLst>
                                    <p:anim calcmode="lin" valueType="num">
                                      <p:cBhvr>
                                        <p:cTn id="62" dur="1000"/>
                                        <p:tgtEl>
                                          <p:spTgt spid="26"/>
                                        </p:tgtEl>
                                        <p:attrNameLst>
                                          <p:attrName>ppt_x</p:attrName>
                                        </p:attrNameLst>
                                      </p:cBhvr>
                                      <p:tavLst>
                                        <p:tav tm="0">
                                          <p:val>
                                            <p:strVal val="ppt_x"/>
                                          </p:val>
                                        </p:tav>
                                        <p:tav tm="100000">
                                          <p:val>
                                            <p:strVal val="ppt_x-.2"/>
                                          </p:val>
                                        </p:tav>
                                      </p:tavLst>
                                    </p:anim>
                                    <p:anim calcmode="lin" valueType="num">
                                      <p:cBhvr>
                                        <p:cTn id="63" dur="1000"/>
                                        <p:tgtEl>
                                          <p:spTgt spid="26"/>
                                        </p:tgtEl>
                                        <p:attrNameLst>
                                          <p:attrName>ppt_y</p:attrName>
                                        </p:attrNameLst>
                                      </p:cBhvr>
                                      <p:tavLst>
                                        <p:tav tm="0">
                                          <p:val>
                                            <p:strVal val="ppt_y"/>
                                          </p:val>
                                        </p:tav>
                                        <p:tav tm="100000">
                                          <p:val>
                                            <p:strVal val="ppt_y"/>
                                          </p:val>
                                        </p:tav>
                                      </p:tavLst>
                                    </p:anim>
                                    <p:animEffect transition="out" filter="fade">
                                      <p:cBhvr>
                                        <p:cTn id="64" dur="1000"/>
                                        <p:tgtEl>
                                          <p:spTgt spid="26"/>
                                        </p:tgtEl>
                                      </p:cBhvr>
                                    </p:animEffect>
                                    <p:set>
                                      <p:cBhvr>
                                        <p:cTn id="65" dur="1" fill="hold">
                                          <p:stCondLst>
                                            <p:cond delay="9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nodeType="clickEffect">
                                  <p:stCondLst>
                                    <p:cond delay="0"/>
                                  </p:stCondLst>
                                  <p:childTnLst>
                                    <p:anim calcmode="lin" valueType="num">
                                      <p:cBhvr>
                                        <p:cTn id="69" dur="1000"/>
                                        <p:tgtEl>
                                          <p:spTgt spid="25"/>
                                        </p:tgtEl>
                                        <p:attrNameLst>
                                          <p:attrName>ppt_x</p:attrName>
                                        </p:attrNameLst>
                                      </p:cBhvr>
                                      <p:tavLst>
                                        <p:tav tm="0">
                                          <p:val>
                                            <p:strVal val="ppt_x"/>
                                          </p:val>
                                        </p:tav>
                                        <p:tav tm="100000">
                                          <p:val>
                                            <p:strVal val="ppt_x-.2"/>
                                          </p:val>
                                        </p:tav>
                                      </p:tavLst>
                                    </p:anim>
                                    <p:anim calcmode="lin" valueType="num">
                                      <p:cBhvr>
                                        <p:cTn id="70" dur="1000"/>
                                        <p:tgtEl>
                                          <p:spTgt spid="25"/>
                                        </p:tgtEl>
                                        <p:attrNameLst>
                                          <p:attrName>ppt_y</p:attrName>
                                        </p:attrNameLst>
                                      </p:cBhvr>
                                      <p:tavLst>
                                        <p:tav tm="0">
                                          <p:val>
                                            <p:strVal val="ppt_y"/>
                                          </p:val>
                                        </p:tav>
                                        <p:tav tm="100000">
                                          <p:val>
                                            <p:strVal val="ppt_y"/>
                                          </p:val>
                                        </p:tav>
                                      </p:tavLst>
                                    </p:anim>
                                    <p:animEffect transition="out" filter="fade">
                                      <p:cBhvr>
                                        <p:cTn id="71" dur="1000"/>
                                        <p:tgtEl>
                                          <p:spTgt spid="25"/>
                                        </p:tgtEl>
                                      </p:cBhvr>
                                    </p:animEffect>
                                    <p:set>
                                      <p:cBhvr>
                                        <p:cTn id="72" dur="1" fill="hold">
                                          <p:stCondLst>
                                            <p:cond delay="9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ppt_x</p:attrName>
                                        </p:attrNameLst>
                                      </p:cBhvr>
                                      <p:tavLst>
                                        <p:tav tm="0">
                                          <p:val>
                                            <p:strVal val="#ppt_x-.2"/>
                                          </p:val>
                                        </p:tav>
                                        <p:tav tm="100000">
                                          <p:val>
                                            <p:strVal val="#ppt_x"/>
                                          </p:val>
                                        </p:tav>
                                      </p:tavLst>
                                    </p:anim>
                                    <p:anim calcmode="lin" valueType="num">
                                      <p:cBhvr>
                                        <p:cTn id="7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ppt_x</p:attrName>
                                        </p:attrNameLst>
                                      </p:cBhvr>
                                      <p:tavLst>
                                        <p:tav tm="0">
                                          <p:val>
                                            <p:strVal val="#ppt_x-.2"/>
                                          </p:val>
                                        </p:tav>
                                        <p:tav tm="100000">
                                          <p:val>
                                            <p:strVal val="#ppt_x"/>
                                          </p:val>
                                        </p:tav>
                                      </p:tavLst>
                                    </p:anim>
                                    <p:anim calcmode="lin" valueType="num">
                                      <p:cBhvr>
                                        <p:cTn id="8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xit" presetSubtype="0" fill="hold" grpId="1" nodeType="clickEffect">
                                  <p:stCondLst>
                                    <p:cond delay="0"/>
                                  </p:stCondLst>
                                  <p:childTnLst>
                                    <p:anim calcmode="lin" valueType="num">
                                      <p:cBhvr>
                                        <p:cTn id="90" dur="1000"/>
                                        <p:tgtEl>
                                          <p:spTgt spid="20"/>
                                        </p:tgtEl>
                                        <p:attrNameLst>
                                          <p:attrName>ppt_x</p:attrName>
                                        </p:attrNameLst>
                                      </p:cBhvr>
                                      <p:tavLst>
                                        <p:tav tm="0">
                                          <p:val>
                                            <p:strVal val="ppt_x"/>
                                          </p:val>
                                        </p:tav>
                                        <p:tav tm="100000">
                                          <p:val>
                                            <p:strVal val="ppt_x-.2"/>
                                          </p:val>
                                        </p:tav>
                                      </p:tavLst>
                                    </p:anim>
                                    <p:anim calcmode="lin" valueType="num">
                                      <p:cBhvr>
                                        <p:cTn id="91" dur="1000"/>
                                        <p:tgtEl>
                                          <p:spTgt spid="20"/>
                                        </p:tgtEl>
                                        <p:attrNameLst>
                                          <p:attrName>ppt_y</p:attrName>
                                        </p:attrNameLst>
                                      </p:cBhvr>
                                      <p:tavLst>
                                        <p:tav tm="0">
                                          <p:val>
                                            <p:strVal val="ppt_y"/>
                                          </p:val>
                                        </p:tav>
                                        <p:tav tm="100000">
                                          <p:val>
                                            <p:strVal val="ppt_y"/>
                                          </p:val>
                                        </p:tav>
                                      </p:tavLst>
                                    </p:anim>
                                    <p:animEffect transition="out" filter="fade">
                                      <p:cBhvr>
                                        <p:cTn id="92" dur="1000"/>
                                        <p:tgtEl>
                                          <p:spTgt spid="20"/>
                                        </p:tgtEl>
                                      </p:cBhvr>
                                    </p:animEffect>
                                    <p:set>
                                      <p:cBhvr>
                                        <p:cTn id="93" dur="1" fill="hold">
                                          <p:stCondLst>
                                            <p:cond delay="999"/>
                                          </p:stCondLst>
                                        </p:cTn>
                                        <p:tgtEl>
                                          <p:spTgt spid="2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9" presetClass="exit" presetSubtype="0" fill="hold" nodeType="clickEffect">
                                  <p:stCondLst>
                                    <p:cond delay="0"/>
                                  </p:stCondLst>
                                  <p:childTnLst>
                                    <p:anim calcmode="lin" valueType="num">
                                      <p:cBhvr>
                                        <p:cTn id="97" dur="1000"/>
                                        <p:tgtEl>
                                          <p:spTgt spid="27"/>
                                        </p:tgtEl>
                                        <p:attrNameLst>
                                          <p:attrName>ppt_x</p:attrName>
                                        </p:attrNameLst>
                                      </p:cBhvr>
                                      <p:tavLst>
                                        <p:tav tm="0">
                                          <p:val>
                                            <p:strVal val="ppt_x"/>
                                          </p:val>
                                        </p:tav>
                                        <p:tav tm="100000">
                                          <p:val>
                                            <p:strVal val="ppt_x-.2"/>
                                          </p:val>
                                        </p:tav>
                                      </p:tavLst>
                                    </p:anim>
                                    <p:anim calcmode="lin" valueType="num">
                                      <p:cBhvr>
                                        <p:cTn id="98" dur="1000"/>
                                        <p:tgtEl>
                                          <p:spTgt spid="27"/>
                                        </p:tgtEl>
                                        <p:attrNameLst>
                                          <p:attrName>ppt_y</p:attrName>
                                        </p:attrNameLst>
                                      </p:cBhvr>
                                      <p:tavLst>
                                        <p:tav tm="0">
                                          <p:val>
                                            <p:strVal val="ppt_y"/>
                                          </p:val>
                                        </p:tav>
                                        <p:tav tm="100000">
                                          <p:val>
                                            <p:strVal val="ppt_y"/>
                                          </p:val>
                                        </p:tav>
                                      </p:tavLst>
                                    </p:anim>
                                    <p:animEffect transition="out" filter="fade">
                                      <p:cBhvr>
                                        <p:cTn id="99" dur="1000"/>
                                        <p:tgtEl>
                                          <p:spTgt spid="27"/>
                                        </p:tgtEl>
                                      </p:cBhvr>
                                    </p:animEffect>
                                    <p:set>
                                      <p:cBhvr>
                                        <p:cTn id="100" dur="1" fill="hold">
                                          <p:stCondLst>
                                            <p:cond delay="999"/>
                                          </p:stCondLst>
                                        </p:cTn>
                                        <p:tgtEl>
                                          <p:spTgt spid="2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1000" fill="hold"/>
                                        <p:tgtEl>
                                          <p:spTgt spid="28"/>
                                        </p:tgtEl>
                                        <p:attrNameLst>
                                          <p:attrName>ppt_x</p:attrName>
                                        </p:attrNameLst>
                                      </p:cBhvr>
                                      <p:tavLst>
                                        <p:tav tm="0">
                                          <p:val>
                                            <p:strVal val="#ppt_x-.2"/>
                                          </p:val>
                                        </p:tav>
                                        <p:tav tm="100000">
                                          <p:val>
                                            <p:strVal val="#ppt_x"/>
                                          </p:val>
                                        </p:tav>
                                      </p:tavLst>
                                    </p:anim>
                                    <p:anim calcmode="lin" valueType="num">
                                      <p:cBhvr>
                                        <p:cTn id="10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1000" fill="hold"/>
                                        <p:tgtEl>
                                          <p:spTgt spid="22"/>
                                        </p:tgtEl>
                                        <p:attrNameLst>
                                          <p:attrName>ppt_x</p:attrName>
                                        </p:attrNameLst>
                                      </p:cBhvr>
                                      <p:tavLst>
                                        <p:tav tm="0">
                                          <p:val>
                                            <p:strVal val="#ppt_x-.2"/>
                                          </p:val>
                                        </p:tav>
                                        <p:tav tm="100000">
                                          <p:val>
                                            <p:strVal val="#ppt_x"/>
                                          </p:val>
                                        </p:tav>
                                      </p:tavLst>
                                    </p:anim>
                                    <p:anim calcmode="lin" valueType="num">
                                      <p:cBhvr>
                                        <p:cTn id="1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xit" presetSubtype="0" fill="hold" grpId="1" nodeType="clickEffect">
                                  <p:stCondLst>
                                    <p:cond delay="0"/>
                                  </p:stCondLst>
                                  <p:childTnLst>
                                    <p:anim calcmode="lin" valueType="num">
                                      <p:cBhvr>
                                        <p:cTn id="118" dur="1000"/>
                                        <p:tgtEl>
                                          <p:spTgt spid="22"/>
                                        </p:tgtEl>
                                        <p:attrNameLst>
                                          <p:attrName>ppt_x</p:attrName>
                                        </p:attrNameLst>
                                      </p:cBhvr>
                                      <p:tavLst>
                                        <p:tav tm="0">
                                          <p:val>
                                            <p:strVal val="ppt_x"/>
                                          </p:val>
                                        </p:tav>
                                        <p:tav tm="100000">
                                          <p:val>
                                            <p:strVal val="ppt_x-.2"/>
                                          </p:val>
                                        </p:tav>
                                      </p:tavLst>
                                    </p:anim>
                                    <p:anim calcmode="lin" valueType="num">
                                      <p:cBhvr>
                                        <p:cTn id="119" dur="1000"/>
                                        <p:tgtEl>
                                          <p:spTgt spid="22"/>
                                        </p:tgtEl>
                                        <p:attrNameLst>
                                          <p:attrName>ppt_y</p:attrName>
                                        </p:attrNameLst>
                                      </p:cBhvr>
                                      <p:tavLst>
                                        <p:tav tm="0">
                                          <p:val>
                                            <p:strVal val="ppt_y"/>
                                          </p:val>
                                        </p:tav>
                                        <p:tav tm="100000">
                                          <p:val>
                                            <p:strVal val="ppt_y"/>
                                          </p:val>
                                        </p:tav>
                                      </p:tavLst>
                                    </p:anim>
                                    <p:animEffect transition="out" filter="fade">
                                      <p:cBhvr>
                                        <p:cTn id="120" dur="1000"/>
                                        <p:tgtEl>
                                          <p:spTgt spid="22"/>
                                        </p:tgtEl>
                                      </p:cBhvr>
                                    </p:animEffect>
                                    <p:set>
                                      <p:cBhvr>
                                        <p:cTn id="121" dur="1" fill="hold">
                                          <p:stCondLst>
                                            <p:cond delay="999"/>
                                          </p:stCondLst>
                                        </p:cTn>
                                        <p:tgtEl>
                                          <p:spTgt spid="2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9" presetClass="exit" presetSubtype="0" fill="hold" grpId="0" nodeType="clickEffect">
                                  <p:stCondLst>
                                    <p:cond delay="0"/>
                                  </p:stCondLst>
                                  <p:childTnLst>
                                    <p:anim calcmode="lin" valueType="num">
                                      <p:cBhvr>
                                        <p:cTn id="125" dur="1000"/>
                                        <p:tgtEl>
                                          <p:spTgt spid="4"/>
                                        </p:tgtEl>
                                        <p:attrNameLst>
                                          <p:attrName>ppt_x</p:attrName>
                                        </p:attrNameLst>
                                      </p:cBhvr>
                                      <p:tavLst>
                                        <p:tav tm="0">
                                          <p:val>
                                            <p:strVal val="ppt_x"/>
                                          </p:val>
                                        </p:tav>
                                        <p:tav tm="100000">
                                          <p:val>
                                            <p:strVal val="ppt_x-.2"/>
                                          </p:val>
                                        </p:tav>
                                      </p:tavLst>
                                    </p:anim>
                                    <p:anim calcmode="lin" valueType="num">
                                      <p:cBhvr>
                                        <p:cTn id="126" dur="1000"/>
                                        <p:tgtEl>
                                          <p:spTgt spid="4"/>
                                        </p:tgtEl>
                                        <p:attrNameLst>
                                          <p:attrName>ppt_y</p:attrName>
                                        </p:attrNameLst>
                                      </p:cBhvr>
                                      <p:tavLst>
                                        <p:tav tm="0">
                                          <p:val>
                                            <p:strVal val="ppt_y"/>
                                          </p:val>
                                        </p:tav>
                                        <p:tav tm="100000">
                                          <p:val>
                                            <p:strVal val="ppt_y"/>
                                          </p:val>
                                        </p:tav>
                                      </p:tavLst>
                                    </p:anim>
                                    <p:animEffect transition="out" filter="fade">
                                      <p:cBhvr>
                                        <p:cTn id="127" dur="1000"/>
                                        <p:tgtEl>
                                          <p:spTgt spid="4"/>
                                        </p:tgtEl>
                                      </p:cBhvr>
                                    </p:animEffect>
                                    <p:set>
                                      <p:cBhvr>
                                        <p:cTn id="128" dur="1" fill="hold">
                                          <p:stCondLst>
                                            <p:cond delay="999"/>
                                          </p:stCondLst>
                                        </p:cTn>
                                        <p:tgtEl>
                                          <p:spTgt spid="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p:cTn id="133" dur="1000" fill="hold"/>
                                        <p:tgtEl>
                                          <p:spTgt spid="3"/>
                                        </p:tgtEl>
                                        <p:attrNameLst>
                                          <p:attrName>ppt_x</p:attrName>
                                        </p:attrNameLst>
                                      </p:cBhvr>
                                      <p:tavLst>
                                        <p:tav tm="0">
                                          <p:val>
                                            <p:strVal val="#ppt_x-.2"/>
                                          </p:val>
                                        </p:tav>
                                        <p:tav tm="100000">
                                          <p:val>
                                            <p:strVal val="#ppt_x"/>
                                          </p:val>
                                        </p:tav>
                                      </p:tavLst>
                                    </p:anim>
                                    <p:anim calcmode="lin" valueType="num">
                                      <p:cBhvr>
                                        <p:cTn id="13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3"/>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xit" presetSubtype="0" fill="hold" nodeType="clickEffect">
                                  <p:stCondLst>
                                    <p:cond delay="0"/>
                                  </p:stCondLst>
                                  <p:childTnLst>
                                    <p:anim calcmode="lin" valueType="num">
                                      <p:cBhvr>
                                        <p:cTn id="139" dur="1000"/>
                                        <p:tgtEl>
                                          <p:spTgt spid="28"/>
                                        </p:tgtEl>
                                        <p:attrNameLst>
                                          <p:attrName>ppt_x</p:attrName>
                                        </p:attrNameLst>
                                      </p:cBhvr>
                                      <p:tavLst>
                                        <p:tav tm="0">
                                          <p:val>
                                            <p:strVal val="ppt_x"/>
                                          </p:val>
                                        </p:tav>
                                        <p:tav tm="100000">
                                          <p:val>
                                            <p:strVal val="ppt_x-.2"/>
                                          </p:val>
                                        </p:tav>
                                      </p:tavLst>
                                    </p:anim>
                                    <p:anim calcmode="lin" valueType="num">
                                      <p:cBhvr>
                                        <p:cTn id="140" dur="1000"/>
                                        <p:tgtEl>
                                          <p:spTgt spid="28"/>
                                        </p:tgtEl>
                                        <p:attrNameLst>
                                          <p:attrName>ppt_y</p:attrName>
                                        </p:attrNameLst>
                                      </p:cBhvr>
                                      <p:tavLst>
                                        <p:tav tm="0">
                                          <p:val>
                                            <p:strVal val="ppt_y"/>
                                          </p:val>
                                        </p:tav>
                                        <p:tav tm="100000">
                                          <p:val>
                                            <p:strVal val="ppt_y"/>
                                          </p:val>
                                        </p:tav>
                                      </p:tavLst>
                                    </p:anim>
                                    <p:animEffect transition="out" filter="fade">
                                      <p:cBhvr>
                                        <p:cTn id="141" dur="1000"/>
                                        <p:tgtEl>
                                          <p:spTgt spid="28"/>
                                        </p:tgtEl>
                                      </p:cBhvr>
                                    </p:animEffect>
                                    <p:set>
                                      <p:cBhvr>
                                        <p:cTn id="142" dur="1" fill="hold">
                                          <p:stCondLst>
                                            <p:cond delay="999"/>
                                          </p:stCondLst>
                                        </p:cTn>
                                        <p:tgtEl>
                                          <p:spTgt spid="28"/>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nodeType="clickEffect">
                                  <p:stCondLst>
                                    <p:cond delay="0"/>
                                  </p:stCondLst>
                                  <p:childTnLst>
                                    <p:set>
                                      <p:cBhvr>
                                        <p:cTn id="146" dur="1" fill="hold">
                                          <p:stCondLst>
                                            <p:cond delay="0"/>
                                          </p:stCondLst>
                                        </p:cTn>
                                        <p:tgtEl>
                                          <p:spTgt spid="29"/>
                                        </p:tgtEl>
                                        <p:attrNameLst>
                                          <p:attrName>style.visibility</p:attrName>
                                        </p:attrNameLst>
                                      </p:cBhvr>
                                      <p:to>
                                        <p:strVal val="visible"/>
                                      </p:to>
                                    </p:set>
                                    <p:anim calcmode="lin" valueType="num">
                                      <p:cBhvr>
                                        <p:cTn id="147" dur="1000" fill="hold"/>
                                        <p:tgtEl>
                                          <p:spTgt spid="29"/>
                                        </p:tgtEl>
                                        <p:attrNameLst>
                                          <p:attrName>ppt_x</p:attrName>
                                        </p:attrNameLst>
                                      </p:cBhvr>
                                      <p:tavLst>
                                        <p:tav tm="0">
                                          <p:val>
                                            <p:strVal val="#ppt_x-.2"/>
                                          </p:val>
                                        </p:tav>
                                        <p:tav tm="100000">
                                          <p:val>
                                            <p:strVal val="#ppt_x"/>
                                          </p:val>
                                        </p:tav>
                                      </p:tavLst>
                                    </p:anim>
                                    <p:anim calcmode="lin" valueType="num">
                                      <p:cBhvr>
                                        <p:cTn id="14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1000" fill="hold"/>
                                        <p:tgtEl>
                                          <p:spTgt spid="19"/>
                                        </p:tgtEl>
                                        <p:attrNameLst>
                                          <p:attrName>ppt_x</p:attrName>
                                        </p:attrNameLst>
                                      </p:cBhvr>
                                      <p:tavLst>
                                        <p:tav tm="0">
                                          <p:val>
                                            <p:strVal val="#ppt_x-.2"/>
                                          </p:val>
                                        </p:tav>
                                        <p:tav tm="100000">
                                          <p:val>
                                            <p:strVal val="#ppt_x"/>
                                          </p:val>
                                        </p:tav>
                                      </p:tavLst>
                                    </p:anim>
                                    <p:anim calcmode="lin" valueType="num">
                                      <p:cBhvr>
                                        <p:cTn id="1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19"/>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xit" presetSubtype="0" fill="hold" nodeType="clickEffect">
                                  <p:stCondLst>
                                    <p:cond delay="0"/>
                                  </p:stCondLst>
                                  <p:childTnLst>
                                    <p:anim calcmode="lin" valueType="num">
                                      <p:cBhvr>
                                        <p:cTn id="160" dur="1000"/>
                                        <p:tgtEl>
                                          <p:spTgt spid="29"/>
                                        </p:tgtEl>
                                        <p:attrNameLst>
                                          <p:attrName>ppt_x</p:attrName>
                                        </p:attrNameLst>
                                      </p:cBhvr>
                                      <p:tavLst>
                                        <p:tav tm="0">
                                          <p:val>
                                            <p:strVal val="ppt_x"/>
                                          </p:val>
                                        </p:tav>
                                        <p:tav tm="100000">
                                          <p:val>
                                            <p:strVal val="ppt_x-.2"/>
                                          </p:val>
                                        </p:tav>
                                      </p:tavLst>
                                    </p:anim>
                                    <p:anim calcmode="lin" valueType="num">
                                      <p:cBhvr>
                                        <p:cTn id="161" dur="1000"/>
                                        <p:tgtEl>
                                          <p:spTgt spid="29"/>
                                        </p:tgtEl>
                                        <p:attrNameLst>
                                          <p:attrName>ppt_y</p:attrName>
                                        </p:attrNameLst>
                                      </p:cBhvr>
                                      <p:tavLst>
                                        <p:tav tm="0">
                                          <p:val>
                                            <p:strVal val="ppt_y"/>
                                          </p:val>
                                        </p:tav>
                                        <p:tav tm="100000">
                                          <p:val>
                                            <p:strVal val="ppt_y"/>
                                          </p:val>
                                        </p:tav>
                                      </p:tavLst>
                                    </p:anim>
                                    <p:animEffect transition="out" filter="fade">
                                      <p:cBhvr>
                                        <p:cTn id="162" dur="1000"/>
                                        <p:tgtEl>
                                          <p:spTgt spid="29"/>
                                        </p:tgtEl>
                                      </p:cBhvr>
                                    </p:animEffect>
                                    <p:set>
                                      <p:cBhvr>
                                        <p:cTn id="163" dur="1" fill="hold">
                                          <p:stCondLst>
                                            <p:cond delay="999"/>
                                          </p:stCondLst>
                                        </p:cTn>
                                        <p:tgtEl>
                                          <p:spTgt spid="2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nodeType="clickEffect">
                                  <p:stCondLst>
                                    <p:cond delay="0"/>
                                  </p:stCondLst>
                                  <p:childTnLst>
                                    <p:set>
                                      <p:cBhvr>
                                        <p:cTn id="167" dur="1" fill="hold">
                                          <p:stCondLst>
                                            <p:cond delay="0"/>
                                          </p:stCondLst>
                                        </p:cTn>
                                        <p:tgtEl>
                                          <p:spTgt spid="30"/>
                                        </p:tgtEl>
                                        <p:attrNameLst>
                                          <p:attrName>style.visibility</p:attrName>
                                        </p:attrNameLst>
                                      </p:cBhvr>
                                      <p:to>
                                        <p:strVal val="visible"/>
                                      </p:to>
                                    </p:set>
                                    <p:anim calcmode="lin" valueType="num">
                                      <p:cBhvr>
                                        <p:cTn id="168" dur="1000" fill="hold"/>
                                        <p:tgtEl>
                                          <p:spTgt spid="30"/>
                                        </p:tgtEl>
                                        <p:attrNameLst>
                                          <p:attrName>ppt_x</p:attrName>
                                        </p:attrNameLst>
                                      </p:cBhvr>
                                      <p:tavLst>
                                        <p:tav tm="0">
                                          <p:val>
                                            <p:strVal val="#ppt_x-.2"/>
                                          </p:val>
                                        </p:tav>
                                        <p:tav tm="100000">
                                          <p:val>
                                            <p:strVal val="#ppt_x"/>
                                          </p:val>
                                        </p:tav>
                                      </p:tavLst>
                                    </p:anim>
                                    <p:anim calcmode="lin" valueType="num">
                                      <p:cBhvr>
                                        <p:cTn id="16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p:bldP spid="20" grpId="0"/>
      <p:bldP spid="20" grpId="1"/>
      <p:bldP spid="22" grpId="0"/>
      <p:bldP spid="22" grpId="1"/>
      <p:bldP spid="24" grpId="0"/>
      <p:bldP spid="18" grpId="0"/>
      <p:bldP spid="18" grpId="1"/>
      <p:bldP spid="26" grpId="0"/>
      <p:bldP spid="2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304800"/>
            <a:ext cx="3886200" cy="52322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লৌ</a:t>
            </a:r>
            <a:r>
              <a:rPr lang="en-US" sz="2800" dirty="0" err="1" smtClean="0">
                <a:solidFill>
                  <a:schemeClr val="tx1">
                    <a:lumMod val="95000"/>
                    <a:lumOff val="5000"/>
                  </a:schemeClr>
                </a:solidFill>
                <a:latin typeface="NikoshBAN" pitchFamily="2" charset="0"/>
                <a:cs typeface="NikoshBAN" pitchFamily="2" charset="0"/>
              </a:rPr>
              <a:t>হের</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উৎস</a:t>
            </a:r>
            <a:endParaRPr lang="en-US" sz="2800" dirty="0">
              <a:solidFill>
                <a:schemeClr val="tx1">
                  <a:lumMod val="95000"/>
                  <a:lumOff val="5000"/>
                </a:schemeClr>
              </a:solidFill>
              <a:latin typeface="NikoshBAN" pitchFamily="2" charset="0"/>
              <a:cs typeface="NikoshBAN" pitchFamily="2" charset="0"/>
            </a:endParaRPr>
          </a:p>
        </p:txBody>
      </p:sp>
      <p:sp>
        <p:nvSpPr>
          <p:cNvPr id="13" name="TextBox 12"/>
          <p:cNvSpPr txBox="1"/>
          <p:nvPr/>
        </p:nvSpPr>
        <p:spPr>
          <a:xfrm>
            <a:off x="2209800" y="6106180"/>
            <a:ext cx="58674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রক্তের লাল কণিকা বৃদ্ধি করে রক্তস্বল্পতা দূর করে।</a:t>
            </a:r>
            <a:endParaRPr lang="en-US" sz="2800" dirty="0">
              <a:latin typeface="NikoshBAN" pitchFamily="2" charset="0"/>
              <a:cs typeface="NikoshBAN" pitchFamily="2" charset="0"/>
            </a:endParaRPr>
          </a:p>
        </p:txBody>
      </p:sp>
      <p:sp>
        <p:nvSpPr>
          <p:cNvPr id="16" name="TextBox 15"/>
          <p:cNvSpPr txBox="1"/>
          <p:nvPr/>
        </p:nvSpPr>
        <p:spPr>
          <a:xfrm>
            <a:off x="4343400" y="6096000"/>
            <a:ext cx="20574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itchFamily="2" charset="0"/>
                <a:cs typeface="NikoshBAN" pitchFamily="2" charset="0"/>
              </a:rPr>
              <a:t>মাংস</a:t>
            </a:r>
            <a:endParaRPr lang="en-US" sz="2800" dirty="0">
              <a:latin typeface="NikoshBAN" pitchFamily="2" charset="0"/>
              <a:cs typeface="NikoshBAN" pitchFamily="2" charset="0"/>
            </a:endParaRPr>
          </a:p>
        </p:txBody>
      </p:sp>
      <p:sp>
        <p:nvSpPr>
          <p:cNvPr id="17" name="TextBox 16"/>
          <p:cNvSpPr txBox="1"/>
          <p:nvPr/>
        </p:nvSpPr>
        <p:spPr>
          <a:xfrm>
            <a:off x="4648200" y="6096000"/>
            <a:ext cx="14478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itchFamily="2" charset="0"/>
                <a:cs typeface="NikoshBAN" pitchFamily="2" charset="0"/>
              </a:rPr>
              <a:t>ফল</a:t>
            </a:r>
            <a:endParaRPr lang="en-US" sz="2800" dirty="0">
              <a:latin typeface="NikoshBAN" pitchFamily="2" charset="0"/>
              <a:cs typeface="NikoshBAN" pitchFamily="2" charset="0"/>
            </a:endParaRPr>
          </a:p>
        </p:txBody>
      </p:sp>
      <p:sp>
        <p:nvSpPr>
          <p:cNvPr id="18" name="TextBox 17"/>
          <p:cNvSpPr txBox="1"/>
          <p:nvPr/>
        </p:nvSpPr>
        <p:spPr>
          <a:xfrm>
            <a:off x="3962400" y="6096000"/>
            <a:ext cx="26670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itchFamily="2" charset="0"/>
                <a:cs typeface="NikoshBAN" pitchFamily="2" charset="0"/>
              </a:rPr>
              <a:t>সবুজ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শাকসবজি</a:t>
            </a:r>
            <a:endParaRPr lang="en-US" sz="2800" dirty="0">
              <a:latin typeface="NikoshBAN" pitchFamily="2" charset="0"/>
              <a:cs typeface="NikoshBAN" pitchFamily="2" charset="0"/>
            </a:endParaRPr>
          </a:p>
        </p:txBody>
      </p:sp>
      <p:pic>
        <p:nvPicPr>
          <p:cNvPr id="14" name="Picture 13" descr="vege.jpg"/>
          <p:cNvPicPr>
            <a:picLocks noChangeAspect="1"/>
          </p:cNvPicPr>
          <p:nvPr/>
        </p:nvPicPr>
        <p:blipFill>
          <a:blip r:embed="rId3"/>
          <a:stretch>
            <a:fillRect/>
          </a:stretch>
        </p:blipFill>
        <p:spPr>
          <a:xfrm>
            <a:off x="1812649" y="1219200"/>
            <a:ext cx="6035951" cy="4038600"/>
          </a:xfrm>
          <a:prstGeom prst="rect">
            <a:avLst/>
          </a:prstGeom>
        </p:spPr>
      </p:pic>
      <p:pic>
        <p:nvPicPr>
          <p:cNvPr id="15" name="Picture 14" descr="fol.jpg"/>
          <p:cNvPicPr>
            <a:picLocks noChangeAspect="1"/>
          </p:cNvPicPr>
          <p:nvPr/>
        </p:nvPicPr>
        <p:blipFill>
          <a:blip r:embed="rId4"/>
          <a:stretch>
            <a:fillRect/>
          </a:stretch>
        </p:blipFill>
        <p:spPr>
          <a:xfrm>
            <a:off x="1879600" y="1219200"/>
            <a:ext cx="5588000" cy="4572000"/>
          </a:xfrm>
          <a:prstGeom prst="rect">
            <a:avLst/>
          </a:prstGeom>
        </p:spPr>
      </p:pic>
      <p:pic>
        <p:nvPicPr>
          <p:cNvPr id="19" name="Picture 18" descr="images.jpg"/>
          <p:cNvPicPr>
            <a:picLocks noChangeAspect="1"/>
          </p:cNvPicPr>
          <p:nvPr/>
        </p:nvPicPr>
        <p:blipFill>
          <a:blip r:embed="rId5"/>
          <a:stretch>
            <a:fillRect/>
          </a:stretch>
        </p:blipFill>
        <p:spPr>
          <a:xfrm>
            <a:off x="1828800" y="1219200"/>
            <a:ext cx="5257800" cy="4572000"/>
          </a:xfrm>
          <a:prstGeom prst="rect">
            <a:avLst/>
          </a:prstGeom>
        </p:spPr>
      </p:pic>
      <p:pic>
        <p:nvPicPr>
          <p:cNvPr id="20" name="Picture 19" descr="Blood cell.jpg"/>
          <p:cNvPicPr>
            <a:picLocks noChangeAspect="1"/>
          </p:cNvPicPr>
          <p:nvPr/>
        </p:nvPicPr>
        <p:blipFill>
          <a:blip r:embed="rId6"/>
          <a:stretch>
            <a:fillRect/>
          </a:stretch>
        </p:blipFill>
        <p:spPr>
          <a:xfrm>
            <a:off x="1905000" y="1295400"/>
            <a:ext cx="5257800" cy="4562122"/>
          </a:xfrm>
          <a:prstGeom prst="rect">
            <a:avLst/>
          </a:prstGeom>
        </p:spPr>
      </p:pic>
      <p:pic>
        <p:nvPicPr>
          <p:cNvPr id="21" name="Picture 20" descr="blood2.jpg"/>
          <p:cNvPicPr>
            <a:picLocks noChangeAspect="1"/>
          </p:cNvPicPr>
          <p:nvPr/>
        </p:nvPicPr>
        <p:blipFill>
          <a:blip r:embed="rId7"/>
          <a:srcRect b="8737"/>
          <a:stretch>
            <a:fillRect/>
          </a:stretch>
        </p:blipFill>
        <p:spPr>
          <a:xfrm>
            <a:off x="1981200" y="1371600"/>
            <a:ext cx="5791200" cy="44196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3276600" y="304800"/>
            <a:ext cx="30480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লৌহের প্রয়োজনীয়তা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4"/>
                                        </p:tgtEl>
                                        <p:attrNameLst>
                                          <p:attrName>ppt_x</p:attrName>
                                        </p:attrNameLst>
                                      </p:cBhvr>
                                      <p:tavLst>
                                        <p:tav tm="0">
                                          <p:val>
                                            <p:strVal val="ppt_x"/>
                                          </p:val>
                                        </p:tav>
                                        <p:tav tm="100000">
                                          <p:val>
                                            <p:strVal val="ppt_x-.2"/>
                                          </p:val>
                                        </p:tav>
                                      </p:tavLst>
                                    </p:anim>
                                    <p:anim calcmode="lin" valueType="num">
                                      <p:cBhvr>
                                        <p:cTn id="7" dur="1000"/>
                                        <p:tgtEl>
                                          <p:spTgt spid="14"/>
                                        </p:tgtEl>
                                        <p:attrNameLst>
                                          <p:attrName>ppt_y</p:attrName>
                                        </p:attrNameLst>
                                      </p:cBhvr>
                                      <p:tavLst>
                                        <p:tav tm="0">
                                          <p:val>
                                            <p:strVal val="ppt_y"/>
                                          </p:val>
                                        </p:tav>
                                        <p:tav tm="100000">
                                          <p:val>
                                            <p:strVal val="ppt_y"/>
                                          </p:val>
                                        </p:tav>
                                      </p:tavLst>
                                    </p:anim>
                                    <p:animEffect transition="out" filter="fade">
                                      <p:cBhvr>
                                        <p:cTn id="8" dur="1000"/>
                                        <p:tgtEl>
                                          <p:spTgt spid="14"/>
                                        </p:tgtEl>
                                      </p:cBhvr>
                                    </p:animEffect>
                                    <p:set>
                                      <p:cBhvr>
                                        <p:cTn id="9" dur="1" fill="hold">
                                          <p:stCondLst>
                                            <p:cond delay="9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18"/>
                                        </p:tgtEl>
                                        <p:attrNameLst>
                                          <p:attrName>ppt_x</p:attrName>
                                        </p:attrNameLst>
                                      </p:cBhvr>
                                      <p:tavLst>
                                        <p:tav tm="0">
                                          <p:val>
                                            <p:strVal val="ppt_x"/>
                                          </p:val>
                                        </p:tav>
                                        <p:tav tm="100000">
                                          <p:val>
                                            <p:strVal val="ppt_x-.2"/>
                                          </p:val>
                                        </p:tav>
                                      </p:tavLst>
                                    </p:anim>
                                    <p:anim calcmode="lin" valueType="num">
                                      <p:cBhvr>
                                        <p:cTn id="14" dur="1000"/>
                                        <p:tgtEl>
                                          <p:spTgt spid="18"/>
                                        </p:tgtEl>
                                        <p:attrNameLst>
                                          <p:attrName>ppt_y</p:attrName>
                                        </p:attrNameLst>
                                      </p:cBhvr>
                                      <p:tavLst>
                                        <p:tav tm="0">
                                          <p:val>
                                            <p:strVal val="ppt_y"/>
                                          </p:val>
                                        </p:tav>
                                        <p:tav tm="100000">
                                          <p:val>
                                            <p:strVal val="ppt_y"/>
                                          </p:val>
                                        </p:tav>
                                      </p:tavLst>
                                    </p:anim>
                                    <p:animEffect transition="out" filter="fade">
                                      <p:cBhvr>
                                        <p:cTn id="15" dur="1000"/>
                                        <p:tgtEl>
                                          <p:spTgt spid="18"/>
                                        </p:tgtEl>
                                      </p:cBhvr>
                                    </p:animEffect>
                                    <p:set>
                                      <p:cBhvr>
                                        <p:cTn id="16" dur="1" fill="hold">
                                          <p:stCondLst>
                                            <p:cond delay="9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ppt_x</p:attrName>
                                        </p:attrNameLst>
                                      </p:cBhvr>
                                      <p:tavLst>
                                        <p:tav tm="0">
                                          <p:val>
                                            <p:strVal val="#ppt_x-.2"/>
                                          </p:val>
                                        </p:tav>
                                        <p:tav tm="100000">
                                          <p:val>
                                            <p:strVal val="#ppt_x"/>
                                          </p:val>
                                        </p:tav>
                                      </p:tavLst>
                                    </p:anim>
                                    <p:anim calcmode="lin" valueType="num">
                                      <p:cBhvr>
                                        <p:cTn id="2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15"/>
                                        </p:tgtEl>
                                        <p:attrNameLst>
                                          <p:attrName>ppt_x</p:attrName>
                                        </p:attrNameLst>
                                      </p:cBhvr>
                                      <p:tavLst>
                                        <p:tav tm="0">
                                          <p:val>
                                            <p:strVal val="ppt_x"/>
                                          </p:val>
                                        </p:tav>
                                        <p:tav tm="100000">
                                          <p:val>
                                            <p:strVal val="ppt_x-.2"/>
                                          </p:val>
                                        </p:tav>
                                      </p:tavLst>
                                    </p:anim>
                                    <p:anim calcmode="lin" valueType="num">
                                      <p:cBhvr>
                                        <p:cTn id="35" dur="1000"/>
                                        <p:tgtEl>
                                          <p:spTgt spid="15"/>
                                        </p:tgtEl>
                                        <p:attrNameLst>
                                          <p:attrName>ppt_y</p:attrName>
                                        </p:attrNameLst>
                                      </p:cBhvr>
                                      <p:tavLst>
                                        <p:tav tm="0">
                                          <p:val>
                                            <p:strVal val="ppt_y"/>
                                          </p:val>
                                        </p:tav>
                                        <p:tav tm="100000">
                                          <p:val>
                                            <p:strVal val="ppt_y"/>
                                          </p:val>
                                        </p:tav>
                                      </p:tavLst>
                                    </p:anim>
                                    <p:animEffect transition="out" filter="fade">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grpId="1" nodeType="clickEffect">
                                  <p:stCondLst>
                                    <p:cond delay="0"/>
                                  </p:stCondLst>
                                  <p:childTnLst>
                                    <p:anim calcmode="lin" valueType="num">
                                      <p:cBhvr>
                                        <p:cTn id="41" dur="1000"/>
                                        <p:tgtEl>
                                          <p:spTgt spid="17"/>
                                        </p:tgtEl>
                                        <p:attrNameLst>
                                          <p:attrName>ppt_x</p:attrName>
                                        </p:attrNameLst>
                                      </p:cBhvr>
                                      <p:tavLst>
                                        <p:tav tm="0">
                                          <p:val>
                                            <p:strVal val="ppt_x"/>
                                          </p:val>
                                        </p:tav>
                                        <p:tav tm="100000">
                                          <p:val>
                                            <p:strVal val="ppt_x-.2"/>
                                          </p:val>
                                        </p:tav>
                                      </p:tavLst>
                                    </p:anim>
                                    <p:anim calcmode="lin" valueType="num">
                                      <p:cBhvr>
                                        <p:cTn id="42" dur="1000"/>
                                        <p:tgtEl>
                                          <p:spTgt spid="17"/>
                                        </p:tgtEl>
                                        <p:attrNameLst>
                                          <p:attrName>ppt_y</p:attrName>
                                        </p:attrNameLst>
                                      </p:cBhvr>
                                      <p:tavLst>
                                        <p:tav tm="0">
                                          <p:val>
                                            <p:strVal val="ppt_y"/>
                                          </p:val>
                                        </p:tav>
                                        <p:tav tm="100000">
                                          <p:val>
                                            <p:strVal val="ppt_y"/>
                                          </p:val>
                                        </p:tav>
                                      </p:tavLst>
                                    </p:anim>
                                    <p:animEffect transition="out" filter="fade">
                                      <p:cBhvr>
                                        <p:cTn id="43" dur="1000"/>
                                        <p:tgtEl>
                                          <p:spTgt spid="17"/>
                                        </p:tgtEl>
                                      </p:cBhvr>
                                    </p:animEffect>
                                    <p:set>
                                      <p:cBhvr>
                                        <p:cTn id="44" dur="1" fill="hold">
                                          <p:stCondLst>
                                            <p:cond delay="9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ppt_x</p:attrName>
                                        </p:attrNameLst>
                                      </p:cBhvr>
                                      <p:tavLst>
                                        <p:tav tm="0">
                                          <p:val>
                                            <p:strVal val="#ppt_x-.2"/>
                                          </p:val>
                                        </p:tav>
                                        <p:tav tm="100000">
                                          <p:val>
                                            <p:strVal val="#ppt_x"/>
                                          </p:val>
                                        </p:tav>
                                      </p:tavLst>
                                    </p:anim>
                                    <p:anim calcmode="lin" valueType="num">
                                      <p:cBhvr>
                                        <p:cTn id="5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nodeType="clickEffect">
                                  <p:stCondLst>
                                    <p:cond delay="0"/>
                                  </p:stCondLst>
                                  <p:childTnLst>
                                    <p:anim calcmode="lin" valueType="num">
                                      <p:cBhvr>
                                        <p:cTn id="62" dur="1000"/>
                                        <p:tgtEl>
                                          <p:spTgt spid="19"/>
                                        </p:tgtEl>
                                        <p:attrNameLst>
                                          <p:attrName>ppt_x</p:attrName>
                                        </p:attrNameLst>
                                      </p:cBhvr>
                                      <p:tavLst>
                                        <p:tav tm="0">
                                          <p:val>
                                            <p:strVal val="ppt_x"/>
                                          </p:val>
                                        </p:tav>
                                        <p:tav tm="100000">
                                          <p:val>
                                            <p:strVal val="ppt_x-.2"/>
                                          </p:val>
                                        </p:tav>
                                      </p:tavLst>
                                    </p:anim>
                                    <p:anim calcmode="lin" valueType="num">
                                      <p:cBhvr>
                                        <p:cTn id="63" dur="1000"/>
                                        <p:tgtEl>
                                          <p:spTgt spid="19"/>
                                        </p:tgtEl>
                                        <p:attrNameLst>
                                          <p:attrName>ppt_y</p:attrName>
                                        </p:attrNameLst>
                                      </p:cBhvr>
                                      <p:tavLst>
                                        <p:tav tm="0">
                                          <p:val>
                                            <p:strVal val="ppt_y"/>
                                          </p:val>
                                        </p:tav>
                                        <p:tav tm="100000">
                                          <p:val>
                                            <p:strVal val="ppt_y"/>
                                          </p:val>
                                        </p:tav>
                                      </p:tavLst>
                                    </p:anim>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grpId="1" nodeType="clickEffect">
                                  <p:stCondLst>
                                    <p:cond delay="0"/>
                                  </p:stCondLst>
                                  <p:childTnLst>
                                    <p:anim calcmode="lin" valueType="num">
                                      <p:cBhvr>
                                        <p:cTn id="69" dur="1000"/>
                                        <p:tgtEl>
                                          <p:spTgt spid="16"/>
                                        </p:tgtEl>
                                        <p:attrNameLst>
                                          <p:attrName>ppt_x</p:attrName>
                                        </p:attrNameLst>
                                      </p:cBhvr>
                                      <p:tavLst>
                                        <p:tav tm="0">
                                          <p:val>
                                            <p:strVal val="ppt_x"/>
                                          </p:val>
                                        </p:tav>
                                        <p:tav tm="100000">
                                          <p:val>
                                            <p:strVal val="ppt_x-.2"/>
                                          </p:val>
                                        </p:tav>
                                      </p:tavLst>
                                    </p:anim>
                                    <p:anim calcmode="lin" valueType="num">
                                      <p:cBhvr>
                                        <p:cTn id="70" dur="1000"/>
                                        <p:tgtEl>
                                          <p:spTgt spid="16"/>
                                        </p:tgtEl>
                                        <p:attrNameLst>
                                          <p:attrName>ppt_y</p:attrName>
                                        </p:attrNameLst>
                                      </p:cBhvr>
                                      <p:tavLst>
                                        <p:tav tm="0">
                                          <p:val>
                                            <p:strVal val="ppt_y"/>
                                          </p:val>
                                        </p:tav>
                                        <p:tav tm="100000">
                                          <p:val>
                                            <p:strVal val="ppt_y"/>
                                          </p:val>
                                        </p:tav>
                                      </p:tavLst>
                                    </p:anim>
                                    <p:animEffect transition="out" filter="fade">
                                      <p:cBhvr>
                                        <p:cTn id="71" dur="1000"/>
                                        <p:tgtEl>
                                          <p:spTgt spid="16"/>
                                        </p:tgtEl>
                                      </p:cBhvr>
                                    </p:animEffect>
                                    <p:set>
                                      <p:cBhvr>
                                        <p:cTn id="72" dur="1" fill="hold">
                                          <p:stCondLst>
                                            <p:cond delay="9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xit" presetSubtype="0" fill="hold" grpId="0" nodeType="clickEffect">
                                  <p:stCondLst>
                                    <p:cond delay="0"/>
                                  </p:stCondLst>
                                  <p:childTnLst>
                                    <p:anim calcmode="lin" valueType="num">
                                      <p:cBhvr>
                                        <p:cTn id="76" dur="1000"/>
                                        <p:tgtEl>
                                          <p:spTgt spid="3"/>
                                        </p:tgtEl>
                                        <p:attrNameLst>
                                          <p:attrName>ppt_x</p:attrName>
                                        </p:attrNameLst>
                                      </p:cBhvr>
                                      <p:tavLst>
                                        <p:tav tm="0">
                                          <p:val>
                                            <p:strVal val="ppt_x"/>
                                          </p:val>
                                        </p:tav>
                                        <p:tav tm="100000">
                                          <p:val>
                                            <p:strVal val="ppt_x-.2"/>
                                          </p:val>
                                        </p:tav>
                                      </p:tavLst>
                                    </p:anim>
                                    <p:anim calcmode="lin" valueType="num">
                                      <p:cBhvr>
                                        <p:cTn id="77" dur="1000"/>
                                        <p:tgtEl>
                                          <p:spTgt spid="3"/>
                                        </p:tgtEl>
                                        <p:attrNameLst>
                                          <p:attrName>ppt_y</p:attrName>
                                        </p:attrNameLst>
                                      </p:cBhvr>
                                      <p:tavLst>
                                        <p:tav tm="0">
                                          <p:val>
                                            <p:strVal val="ppt_y"/>
                                          </p:val>
                                        </p:tav>
                                        <p:tav tm="100000">
                                          <p:val>
                                            <p:strVal val="ppt_y"/>
                                          </p:val>
                                        </p:tav>
                                      </p:tavLst>
                                    </p:anim>
                                    <p:animEffect transition="out" filter="fade">
                                      <p:cBhvr>
                                        <p:cTn id="78" dur="1000"/>
                                        <p:tgtEl>
                                          <p:spTgt spid="3"/>
                                        </p:tgtEl>
                                      </p:cBhvr>
                                    </p:animEffect>
                                    <p:set>
                                      <p:cBhvr>
                                        <p:cTn id="79" dur="1" fill="hold">
                                          <p:stCondLst>
                                            <p:cond delay="999"/>
                                          </p:stCondLst>
                                        </p:cTn>
                                        <p:tgtEl>
                                          <p:spTgt spid="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ppt_x</p:attrName>
                                        </p:attrNameLst>
                                      </p:cBhvr>
                                      <p:tavLst>
                                        <p:tav tm="0">
                                          <p:val>
                                            <p:strVal val="#ppt_x-.2"/>
                                          </p:val>
                                        </p:tav>
                                        <p:tav tm="100000">
                                          <p:val>
                                            <p:strVal val="#ppt_x"/>
                                          </p:val>
                                        </p:tav>
                                      </p:tavLst>
                                    </p:anim>
                                    <p:anim calcmode="lin" valueType="num">
                                      <p:cBhvr>
                                        <p:cTn id="8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1000" fill="hold"/>
                                        <p:tgtEl>
                                          <p:spTgt spid="20"/>
                                        </p:tgtEl>
                                        <p:attrNameLst>
                                          <p:attrName>ppt_x</p:attrName>
                                        </p:attrNameLst>
                                      </p:cBhvr>
                                      <p:tavLst>
                                        <p:tav tm="0">
                                          <p:val>
                                            <p:strVal val="#ppt_x-.2"/>
                                          </p:val>
                                        </p:tav>
                                        <p:tav tm="100000">
                                          <p:val>
                                            <p:strVal val="#ppt_x"/>
                                          </p:val>
                                        </p:tav>
                                      </p:tavLst>
                                    </p:anim>
                                    <p:anim calcmode="lin" valueType="num">
                                      <p:cBhvr>
                                        <p:cTn id="9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1000" fill="hold"/>
                                        <p:tgtEl>
                                          <p:spTgt spid="13"/>
                                        </p:tgtEl>
                                        <p:attrNameLst>
                                          <p:attrName>ppt_x</p:attrName>
                                        </p:attrNameLst>
                                      </p:cBhvr>
                                      <p:tavLst>
                                        <p:tav tm="0">
                                          <p:val>
                                            <p:strVal val="#ppt_x-.2"/>
                                          </p:val>
                                        </p:tav>
                                        <p:tav tm="100000">
                                          <p:val>
                                            <p:strVal val="#ppt_x"/>
                                          </p:val>
                                        </p:tav>
                                      </p:tavLst>
                                    </p:anim>
                                    <p:anim calcmode="lin" valueType="num">
                                      <p:cBhvr>
                                        <p:cTn id="9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xit" presetSubtype="0" fill="hold" nodeType="clickEffect">
                                  <p:stCondLst>
                                    <p:cond delay="0"/>
                                  </p:stCondLst>
                                  <p:childTnLst>
                                    <p:anim calcmode="lin" valueType="num">
                                      <p:cBhvr>
                                        <p:cTn id="104" dur="1000"/>
                                        <p:tgtEl>
                                          <p:spTgt spid="20"/>
                                        </p:tgtEl>
                                        <p:attrNameLst>
                                          <p:attrName>ppt_x</p:attrName>
                                        </p:attrNameLst>
                                      </p:cBhvr>
                                      <p:tavLst>
                                        <p:tav tm="0">
                                          <p:val>
                                            <p:strVal val="ppt_x"/>
                                          </p:val>
                                        </p:tav>
                                        <p:tav tm="100000">
                                          <p:val>
                                            <p:strVal val="ppt_x-.2"/>
                                          </p:val>
                                        </p:tav>
                                      </p:tavLst>
                                    </p:anim>
                                    <p:anim calcmode="lin" valueType="num">
                                      <p:cBhvr>
                                        <p:cTn id="105" dur="1000"/>
                                        <p:tgtEl>
                                          <p:spTgt spid="20"/>
                                        </p:tgtEl>
                                        <p:attrNameLst>
                                          <p:attrName>ppt_y</p:attrName>
                                        </p:attrNameLst>
                                      </p:cBhvr>
                                      <p:tavLst>
                                        <p:tav tm="0">
                                          <p:val>
                                            <p:strVal val="ppt_y"/>
                                          </p:val>
                                        </p:tav>
                                        <p:tav tm="100000">
                                          <p:val>
                                            <p:strVal val="ppt_y"/>
                                          </p:val>
                                        </p:tav>
                                      </p:tavLst>
                                    </p:anim>
                                    <p:animEffect transition="out" filter="fade">
                                      <p:cBhvr>
                                        <p:cTn id="106" dur="1000"/>
                                        <p:tgtEl>
                                          <p:spTgt spid="20"/>
                                        </p:tgtEl>
                                      </p:cBhvr>
                                    </p:animEffect>
                                    <p:set>
                                      <p:cBhvr>
                                        <p:cTn id="107" dur="1" fill="hold">
                                          <p:stCondLst>
                                            <p:cond delay="999"/>
                                          </p:stCondLst>
                                        </p:cTn>
                                        <p:tgtEl>
                                          <p:spTgt spid="2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000" fill="hold"/>
                                        <p:tgtEl>
                                          <p:spTgt spid="21"/>
                                        </p:tgtEl>
                                        <p:attrNameLst>
                                          <p:attrName>ppt_x</p:attrName>
                                        </p:attrNameLst>
                                      </p:cBhvr>
                                      <p:tavLst>
                                        <p:tav tm="0">
                                          <p:val>
                                            <p:strVal val="#ppt_x-.2"/>
                                          </p:val>
                                        </p:tav>
                                        <p:tav tm="100000">
                                          <p:val>
                                            <p:strVal val="#ppt_x"/>
                                          </p:val>
                                        </p:tav>
                                      </p:tavLst>
                                    </p:anim>
                                    <p:anim calcmode="lin" valueType="num">
                                      <p:cBhvr>
                                        <p:cTn id="1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6" grpId="0"/>
      <p:bldP spid="16" grpId="1"/>
      <p:bldP spid="17" grpId="0"/>
      <p:bldP spid="17" grpId="1"/>
      <p:bldP spid="1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04800"/>
            <a:ext cx="3657600" cy="523220"/>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আয়োডিনের প্রয়োজনীয়তা</a:t>
            </a:r>
            <a:endParaRPr lang="en-US" sz="2800" dirty="0">
              <a:latin typeface="NikoshBAN" pitchFamily="2" charset="0"/>
              <a:cs typeface="NikoshBAN" pitchFamily="2" charset="0"/>
            </a:endParaRPr>
          </a:p>
        </p:txBody>
      </p:sp>
      <p:sp>
        <p:nvSpPr>
          <p:cNvPr id="3" name="TextBox 2"/>
          <p:cNvSpPr txBox="1"/>
          <p:nvPr/>
        </p:nvSpPr>
        <p:spPr>
          <a:xfrm>
            <a:off x="3352800" y="304800"/>
            <a:ext cx="3124200" cy="523220"/>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আয়োডি</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উৎস</a:t>
            </a:r>
            <a:endParaRPr lang="en-US" sz="2800" dirty="0">
              <a:latin typeface="NikoshBAN" pitchFamily="2" charset="0"/>
              <a:cs typeface="NikoshBAN" pitchFamily="2" charset="0"/>
            </a:endParaRPr>
          </a:p>
        </p:txBody>
      </p:sp>
      <p:pic>
        <p:nvPicPr>
          <p:cNvPr id="7" name="Picture 6" descr="thyroid gland.jpg"/>
          <p:cNvPicPr>
            <a:picLocks noChangeAspect="1"/>
          </p:cNvPicPr>
          <p:nvPr/>
        </p:nvPicPr>
        <p:blipFill>
          <a:blip r:embed="rId3"/>
          <a:stretch>
            <a:fillRect/>
          </a:stretch>
        </p:blipFill>
        <p:spPr>
          <a:xfrm>
            <a:off x="2057400" y="1066800"/>
            <a:ext cx="4343400" cy="4495800"/>
          </a:xfrm>
          <a:prstGeom prst="rect">
            <a:avLst/>
          </a:prstGeom>
        </p:spPr>
      </p:pic>
      <p:sp>
        <p:nvSpPr>
          <p:cNvPr id="8" name="TextBox 7"/>
          <p:cNvSpPr txBox="1"/>
          <p:nvPr/>
        </p:nvSpPr>
        <p:spPr>
          <a:xfrm>
            <a:off x="762000" y="5562600"/>
            <a:ext cx="8001000" cy="954107"/>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প্রয়োজনীয়তাঃ থাইরয়েড গ্রন্থির কাজ সুষ্ঠভাবে সম্পাদনের মাধ্যমে গলগন্ড রোগমুক্ত রাখে।</a:t>
            </a:r>
            <a:endParaRPr lang="en-US" sz="2800" dirty="0">
              <a:latin typeface="NikoshBAN" pitchFamily="2" charset="0"/>
              <a:cs typeface="NikoshBAN" pitchFamily="2" charset="0"/>
            </a:endParaRPr>
          </a:p>
        </p:txBody>
      </p:sp>
      <p:pic>
        <p:nvPicPr>
          <p:cNvPr id="9" name="Picture 8" descr="Fish.jpg"/>
          <p:cNvPicPr>
            <a:picLocks noChangeAspect="1"/>
          </p:cNvPicPr>
          <p:nvPr/>
        </p:nvPicPr>
        <p:blipFill>
          <a:blip r:embed="rId4"/>
          <a:stretch>
            <a:fillRect/>
          </a:stretch>
        </p:blipFill>
        <p:spPr>
          <a:xfrm>
            <a:off x="2819400" y="1143000"/>
            <a:ext cx="4343400" cy="4038600"/>
          </a:xfrm>
          <a:prstGeom prst="rect">
            <a:avLst/>
          </a:prstGeom>
        </p:spPr>
      </p:pic>
      <p:sp>
        <p:nvSpPr>
          <p:cNvPr id="10" name="TextBox 9"/>
          <p:cNvSpPr txBox="1"/>
          <p:nvPr/>
        </p:nvSpPr>
        <p:spPr>
          <a:xfrm>
            <a:off x="3886200" y="5562600"/>
            <a:ext cx="2819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dirty="0" err="1" smtClean="0">
                <a:solidFill>
                  <a:schemeClr val="tx1">
                    <a:lumMod val="95000"/>
                    <a:lumOff val="5000"/>
                  </a:schemeClr>
                </a:solidFill>
                <a:latin typeface="NikoshBAN" pitchFamily="2" charset="0"/>
                <a:cs typeface="NikoshBAN" pitchFamily="2" charset="0"/>
              </a:rPr>
              <a:t>সামুদ্রিক</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মাছ</a:t>
            </a:r>
            <a:endParaRPr lang="bn-BD" sz="2800" dirty="0" smtClean="0">
              <a:solidFill>
                <a:schemeClr val="tx1">
                  <a:lumMod val="95000"/>
                  <a:lumOff val="5000"/>
                </a:schemeClr>
              </a:solidFill>
              <a:latin typeface="NikoshBAN" pitchFamily="2" charset="0"/>
              <a:cs typeface="NikoshBAN" pitchFamily="2" charset="0"/>
            </a:endParaRPr>
          </a:p>
        </p:txBody>
      </p:sp>
      <p:sp>
        <p:nvSpPr>
          <p:cNvPr id="11" name="TextBox 10"/>
          <p:cNvSpPr txBox="1"/>
          <p:nvPr/>
        </p:nvSpPr>
        <p:spPr>
          <a:xfrm>
            <a:off x="3505200" y="5486400"/>
            <a:ext cx="29718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মাছের</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তেল</a:t>
            </a:r>
            <a:endParaRPr lang="en-US" sz="2800" dirty="0" smtClean="0">
              <a:solidFill>
                <a:schemeClr val="tx1">
                  <a:lumMod val="95000"/>
                  <a:lumOff val="5000"/>
                </a:schemeClr>
              </a:solidFill>
              <a:latin typeface="NikoshBAN" pitchFamily="2" charset="0"/>
              <a:cs typeface="NikoshBAN" pitchFamily="2" charset="0"/>
            </a:endParaRPr>
          </a:p>
          <a:p>
            <a:pPr algn="ctr"/>
            <a:endParaRPr lang="en-US" sz="2800" dirty="0">
              <a:solidFill>
                <a:schemeClr val="tx1">
                  <a:lumMod val="95000"/>
                  <a:lumOff val="5000"/>
                </a:schemeClr>
              </a:solidFill>
              <a:latin typeface="NikoshBAN" pitchFamily="2" charset="0"/>
              <a:cs typeface="NikoshBAN" pitchFamily="2" charset="0"/>
            </a:endParaRPr>
          </a:p>
        </p:txBody>
      </p:sp>
      <p:pic>
        <p:nvPicPr>
          <p:cNvPr id="12" name="Picture 11" descr="maser.jpg"/>
          <p:cNvPicPr>
            <a:picLocks noChangeAspect="1"/>
          </p:cNvPicPr>
          <p:nvPr/>
        </p:nvPicPr>
        <p:blipFill>
          <a:blip r:embed="rId5"/>
          <a:stretch>
            <a:fillRect/>
          </a:stretch>
        </p:blipFill>
        <p:spPr>
          <a:xfrm>
            <a:off x="2508080" y="1143000"/>
            <a:ext cx="4730920" cy="4191000"/>
          </a:xfrm>
          <a:prstGeom prst="rect">
            <a:avLst/>
          </a:prstGeom>
        </p:spPr>
      </p:pic>
      <p:pic>
        <p:nvPicPr>
          <p:cNvPr id="13" name="Picture 12" descr="goitre 2.jpg"/>
          <p:cNvPicPr>
            <a:picLocks noChangeAspect="1"/>
          </p:cNvPicPr>
          <p:nvPr/>
        </p:nvPicPr>
        <p:blipFill>
          <a:blip r:embed="rId6"/>
          <a:stretch>
            <a:fillRect/>
          </a:stretch>
        </p:blipFill>
        <p:spPr>
          <a:xfrm>
            <a:off x="3276600" y="1219199"/>
            <a:ext cx="3505200" cy="41891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9"/>
                                        </p:tgtEl>
                                        <p:attrNameLst>
                                          <p:attrName>ppt_x</p:attrName>
                                        </p:attrNameLst>
                                      </p:cBhvr>
                                      <p:tavLst>
                                        <p:tav tm="0">
                                          <p:val>
                                            <p:strVal val="ppt_x"/>
                                          </p:val>
                                        </p:tav>
                                        <p:tav tm="100000">
                                          <p:val>
                                            <p:strVal val="ppt_x-.2"/>
                                          </p:val>
                                        </p:tav>
                                      </p:tavLst>
                                    </p:anim>
                                    <p:anim calcmode="lin" valueType="num">
                                      <p:cBhvr>
                                        <p:cTn id="21" dur="1000"/>
                                        <p:tgtEl>
                                          <p:spTgt spid="9"/>
                                        </p:tgtEl>
                                        <p:attrNameLst>
                                          <p:attrName>ppt_y</p:attrName>
                                        </p:attrNameLst>
                                      </p:cBhvr>
                                      <p:tavLst>
                                        <p:tav tm="0">
                                          <p:val>
                                            <p:strVal val="ppt_y"/>
                                          </p:val>
                                        </p:tav>
                                        <p:tav tm="100000">
                                          <p:val>
                                            <p:strVal val="ppt_y"/>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10"/>
                                        </p:tgtEl>
                                        <p:attrNameLst>
                                          <p:attrName>ppt_x</p:attrName>
                                        </p:attrNameLst>
                                      </p:cBhvr>
                                      <p:tavLst>
                                        <p:tav tm="0">
                                          <p:val>
                                            <p:strVal val="ppt_x"/>
                                          </p:val>
                                        </p:tav>
                                        <p:tav tm="100000">
                                          <p:val>
                                            <p:strVal val="ppt_x-.2"/>
                                          </p:val>
                                        </p:tav>
                                      </p:tavLst>
                                    </p:anim>
                                    <p:anim calcmode="lin" valueType="num">
                                      <p:cBhvr>
                                        <p:cTn id="28" dur="1000"/>
                                        <p:tgtEl>
                                          <p:spTgt spid="10"/>
                                        </p:tgtEl>
                                        <p:attrNameLst>
                                          <p:attrName>ppt_y</p:attrName>
                                        </p:attrNameLst>
                                      </p:cBhvr>
                                      <p:tavLst>
                                        <p:tav tm="0">
                                          <p:val>
                                            <p:strVal val="ppt_y"/>
                                          </p:val>
                                        </p:tav>
                                        <p:tav tm="100000">
                                          <p:val>
                                            <p:strVal val="ppt_y"/>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xit" presetSubtype="0" fill="hold" nodeType="clickEffect">
                                  <p:stCondLst>
                                    <p:cond delay="0"/>
                                  </p:stCondLst>
                                  <p:childTnLst>
                                    <p:anim calcmode="lin" valueType="num">
                                      <p:cBhvr>
                                        <p:cTn id="48" dur="1000"/>
                                        <p:tgtEl>
                                          <p:spTgt spid="12"/>
                                        </p:tgtEl>
                                        <p:attrNameLst>
                                          <p:attrName>ppt_x</p:attrName>
                                        </p:attrNameLst>
                                      </p:cBhvr>
                                      <p:tavLst>
                                        <p:tav tm="0">
                                          <p:val>
                                            <p:strVal val="ppt_x"/>
                                          </p:val>
                                        </p:tav>
                                        <p:tav tm="100000">
                                          <p:val>
                                            <p:strVal val="ppt_x-.2"/>
                                          </p:val>
                                        </p:tav>
                                      </p:tavLst>
                                    </p:anim>
                                    <p:anim calcmode="lin" valueType="num">
                                      <p:cBhvr>
                                        <p:cTn id="49" dur="1000"/>
                                        <p:tgtEl>
                                          <p:spTgt spid="12"/>
                                        </p:tgtEl>
                                        <p:attrNameLst>
                                          <p:attrName>ppt_y</p:attrName>
                                        </p:attrNameLst>
                                      </p:cBhvr>
                                      <p:tavLst>
                                        <p:tav tm="0">
                                          <p:val>
                                            <p:strVal val="ppt_y"/>
                                          </p:val>
                                        </p:tav>
                                        <p:tav tm="100000">
                                          <p:val>
                                            <p:strVal val="ppt_y"/>
                                          </p:val>
                                        </p:tav>
                                      </p:tavLst>
                                    </p:anim>
                                    <p:animEffect transition="out" filter="fade">
                                      <p:cBhvr>
                                        <p:cTn id="50" dur="1000"/>
                                        <p:tgtEl>
                                          <p:spTgt spid="12"/>
                                        </p:tgtEl>
                                      </p:cBhvr>
                                    </p:animEffect>
                                    <p:set>
                                      <p:cBhvr>
                                        <p:cTn id="51" dur="1" fill="hold">
                                          <p:stCondLst>
                                            <p:cond delay="9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9" presetClass="exit" presetSubtype="0" fill="hold" grpId="1" nodeType="clickEffect">
                                  <p:stCondLst>
                                    <p:cond delay="0"/>
                                  </p:stCondLst>
                                  <p:childTnLst>
                                    <p:anim calcmode="lin" valueType="num">
                                      <p:cBhvr>
                                        <p:cTn id="55" dur="1000"/>
                                        <p:tgtEl>
                                          <p:spTgt spid="11"/>
                                        </p:tgtEl>
                                        <p:attrNameLst>
                                          <p:attrName>ppt_x</p:attrName>
                                        </p:attrNameLst>
                                      </p:cBhvr>
                                      <p:tavLst>
                                        <p:tav tm="0">
                                          <p:val>
                                            <p:strVal val="ppt_x"/>
                                          </p:val>
                                        </p:tav>
                                        <p:tav tm="100000">
                                          <p:val>
                                            <p:strVal val="ppt_x-.2"/>
                                          </p:val>
                                        </p:tav>
                                      </p:tavLst>
                                    </p:anim>
                                    <p:anim calcmode="lin" valueType="num">
                                      <p:cBhvr>
                                        <p:cTn id="56" dur="1000"/>
                                        <p:tgtEl>
                                          <p:spTgt spid="11"/>
                                        </p:tgtEl>
                                        <p:attrNameLst>
                                          <p:attrName>ppt_y</p:attrName>
                                        </p:attrNameLst>
                                      </p:cBhvr>
                                      <p:tavLst>
                                        <p:tav tm="0">
                                          <p:val>
                                            <p:strVal val="ppt_y"/>
                                          </p:val>
                                        </p:tav>
                                        <p:tav tm="100000">
                                          <p:val>
                                            <p:strVal val="ppt_y"/>
                                          </p:val>
                                        </p:tav>
                                      </p:tavLst>
                                    </p:anim>
                                    <p:animEffect transition="out" filter="fade">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grpId="0" nodeType="clickEffect">
                                  <p:stCondLst>
                                    <p:cond delay="0"/>
                                  </p:stCondLst>
                                  <p:childTnLst>
                                    <p:anim calcmode="lin" valueType="num">
                                      <p:cBhvr>
                                        <p:cTn id="62" dur="1000"/>
                                        <p:tgtEl>
                                          <p:spTgt spid="3"/>
                                        </p:tgtEl>
                                        <p:attrNameLst>
                                          <p:attrName>ppt_x</p:attrName>
                                        </p:attrNameLst>
                                      </p:cBhvr>
                                      <p:tavLst>
                                        <p:tav tm="0">
                                          <p:val>
                                            <p:strVal val="ppt_x"/>
                                          </p:val>
                                        </p:tav>
                                        <p:tav tm="100000">
                                          <p:val>
                                            <p:strVal val="ppt_x-.2"/>
                                          </p:val>
                                        </p:tav>
                                      </p:tavLst>
                                    </p:anim>
                                    <p:anim calcmode="lin" valueType="num">
                                      <p:cBhvr>
                                        <p:cTn id="63" dur="1000"/>
                                        <p:tgtEl>
                                          <p:spTgt spid="3"/>
                                        </p:tgtEl>
                                        <p:attrNameLst>
                                          <p:attrName>ppt_y</p:attrName>
                                        </p:attrNameLst>
                                      </p:cBhvr>
                                      <p:tavLst>
                                        <p:tav tm="0">
                                          <p:val>
                                            <p:strVal val="ppt_y"/>
                                          </p:val>
                                        </p:tav>
                                        <p:tav tm="100000">
                                          <p:val>
                                            <p:strVal val="ppt_y"/>
                                          </p:val>
                                        </p:tav>
                                      </p:tavLst>
                                    </p:anim>
                                    <p:animEffect transition="out" filter="fade">
                                      <p:cBhvr>
                                        <p:cTn id="64" dur="1000"/>
                                        <p:tgtEl>
                                          <p:spTgt spid="3"/>
                                        </p:tgtEl>
                                      </p:cBhvr>
                                    </p:animEffect>
                                    <p:set>
                                      <p:cBhvr>
                                        <p:cTn id="65" dur="1" fill="hold">
                                          <p:stCondLst>
                                            <p:cond delay="999"/>
                                          </p:stCondLst>
                                        </p:cTn>
                                        <p:tgtEl>
                                          <p:spTgt spid="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1000" fill="hold"/>
                                        <p:tgtEl>
                                          <p:spTgt spid="2"/>
                                        </p:tgtEl>
                                        <p:attrNameLst>
                                          <p:attrName>ppt_x</p:attrName>
                                        </p:attrNameLst>
                                      </p:cBhvr>
                                      <p:tavLst>
                                        <p:tav tm="0">
                                          <p:val>
                                            <p:strVal val="#ppt_x-.2"/>
                                          </p:val>
                                        </p:tav>
                                        <p:tav tm="100000">
                                          <p:val>
                                            <p:strVal val="#ppt_x"/>
                                          </p:val>
                                        </p:tav>
                                      </p:tavLst>
                                    </p:anim>
                                    <p:anim calcmode="lin" valueType="num">
                                      <p:cBhvr>
                                        <p:cTn id="7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1000" fill="hold"/>
                                        <p:tgtEl>
                                          <p:spTgt spid="7"/>
                                        </p:tgtEl>
                                        <p:attrNameLst>
                                          <p:attrName>ppt_x</p:attrName>
                                        </p:attrNameLst>
                                      </p:cBhvr>
                                      <p:tavLst>
                                        <p:tav tm="0">
                                          <p:val>
                                            <p:strVal val="#ppt_x-.2"/>
                                          </p:val>
                                        </p:tav>
                                        <p:tav tm="100000">
                                          <p:val>
                                            <p:strVal val="#ppt_x"/>
                                          </p:val>
                                        </p:tav>
                                      </p:tavLst>
                                    </p:anim>
                                    <p:anim calcmode="lin" valueType="num">
                                      <p:cBhvr>
                                        <p:cTn id="7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9" dur="1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ppt_x</p:attrName>
                                        </p:attrNameLst>
                                      </p:cBhvr>
                                      <p:tavLst>
                                        <p:tav tm="0">
                                          <p:val>
                                            <p:strVal val="#ppt_x-.2"/>
                                          </p:val>
                                        </p:tav>
                                        <p:tav tm="100000">
                                          <p:val>
                                            <p:strVal val="#ppt_x"/>
                                          </p:val>
                                        </p:tav>
                                      </p:tavLst>
                                    </p:anim>
                                    <p:anim calcmode="lin" valueType="num">
                                      <p:cBhvr>
                                        <p:cTn id="8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ppt_x</p:attrName>
                                        </p:attrNameLst>
                                      </p:cBhvr>
                                      <p:tavLst>
                                        <p:tav tm="0">
                                          <p:val>
                                            <p:strVal val="#ppt_x-.2"/>
                                          </p:val>
                                        </p:tav>
                                        <p:tav tm="100000">
                                          <p:val>
                                            <p:strVal val="#ppt_x"/>
                                          </p:val>
                                        </p:tav>
                                      </p:tavLst>
                                    </p:anim>
                                    <p:anim calcmode="lin" valueType="num">
                                      <p:cBhvr>
                                        <p:cTn id="9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4038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সোডিয়ামের প্রয়োজনীয়তা</a:t>
            </a:r>
            <a:endParaRPr lang="en-US" sz="2800" dirty="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533400" y="5562600"/>
            <a:ext cx="8229600"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দেহের অধিকাংশ কোষে এবং দেহ রসের জন্য। এর স্বল্পতা দেহে আরষ্ট ভাব আনে।</a:t>
            </a:r>
            <a:endParaRPr lang="en-US" sz="2400" dirty="0">
              <a:solidFill>
                <a:schemeClr val="tx1">
                  <a:lumMod val="95000"/>
                  <a:lumOff val="5000"/>
                </a:schemeClr>
              </a:solidFill>
              <a:latin typeface="NikoshBAN" pitchFamily="2" charset="0"/>
              <a:cs typeface="NikoshBAN" pitchFamily="2" charset="0"/>
            </a:endParaRPr>
          </a:p>
        </p:txBody>
      </p:sp>
      <p:sp>
        <p:nvSpPr>
          <p:cNvPr id="5" name="TextBox 4"/>
          <p:cNvSpPr txBox="1"/>
          <p:nvPr/>
        </p:nvSpPr>
        <p:spPr>
          <a:xfrm>
            <a:off x="3124200" y="381000"/>
            <a:ext cx="33528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800" dirty="0" err="1" smtClean="0">
                <a:solidFill>
                  <a:schemeClr val="tx1">
                    <a:lumMod val="95000"/>
                    <a:lumOff val="5000"/>
                  </a:schemeClr>
                </a:solidFill>
                <a:latin typeface="NikoshBAN" pitchFamily="2" charset="0"/>
                <a:cs typeface="NikoshBAN" pitchFamily="2" charset="0"/>
              </a:rPr>
              <a:t>সোডিয়া</a:t>
            </a:r>
            <a:r>
              <a:rPr lang="bn-BD" sz="2800" dirty="0" smtClean="0">
                <a:solidFill>
                  <a:schemeClr val="tx1">
                    <a:lumMod val="95000"/>
                    <a:lumOff val="5000"/>
                  </a:schemeClr>
                </a:solidFill>
                <a:latin typeface="NikoshBAN" pitchFamily="2" charset="0"/>
                <a:cs typeface="NikoshBAN" pitchFamily="2" charset="0"/>
              </a:rPr>
              <a:t>মের উৎস</a:t>
            </a:r>
            <a:endParaRPr lang="en-US" sz="2800" dirty="0">
              <a:solidFill>
                <a:schemeClr val="tx1">
                  <a:lumMod val="95000"/>
                  <a:lumOff val="5000"/>
                </a:schemeClr>
              </a:solidFill>
              <a:latin typeface="NikoshBAN" pitchFamily="2" charset="0"/>
              <a:cs typeface="NikoshBAN" pitchFamily="2" charset="0"/>
            </a:endParaRPr>
          </a:p>
        </p:txBody>
      </p:sp>
      <p:pic>
        <p:nvPicPr>
          <p:cNvPr id="8" name="Picture 7" descr="আমরা-কেন-হাই-তুলি-.jpg"/>
          <p:cNvPicPr>
            <a:picLocks noChangeAspect="1"/>
          </p:cNvPicPr>
          <p:nvPr/>
        </p:nvPicPr>
        <p:blipFill>
          <a:blip r:embed="rId3"/>
          <a:stretch>
            <a:fillRect/>
          </a:stretch>
        </p:blipFill>
        <p:spPr>
          <a:xfrm>
            <a:off x="1905000" y="1295400"/>
            <a:ext cx="4381500" cy="3733800"/>
          </a:xfrm>
          <a:prstGeom prst="rect">
            <a:avLst/>
          </a:prstGeom>
        </p:spPr>
      </p:pic>
      <p:pic>
        <p:nvPicPr>
          <p:cNvPr id="9" name="Picture 8" descr="Amonium clorite.jpg2.jpg"/>
          <p:cNvPicPr>
            <a:picLocks noChangeAspect="1"/>
          </p:cNvPicPr>
          <p:nvPr/>
        </p:nvPicPr>
        <p:blipFill>
          <a:blip r:embed="rId4"/>
          <a:stretch>
            <a:fillRect/>
          </a:stretch>
        </p:blipFill>
        <p:spPr>
          <a:xfrm>
            <a:off x="1905000" y="1219200"/>
            <a:ext cx="4495800" cy="4121020"/>
          </a:xfrm>
          <a:prstGeom prst="rect">
            <a:avLst/>
          </a:prstGeom>
          <a:ln>
            <a:noFill/>
          </a:ln>
          <a:effectLst>
            <a:outerShdw blurRad="292100" dist="139700" dir="2700000" algn="tl" rotWithShape="0">
              <a:srgbClr val="333333">
                <a:alpha val="65000"/>
              </a:srgbClr>
            </a:outerShdw>
          </a:effectLst>
        </p:spPr>
      </p:pic>
      <p:pic>
        <p:nvPicPr>
          <p:cNvPr id="10" name="Picture 9" descr="mas.jpg"/>
          <p:cNvPicPr>
            <a:picLocks noChangeAspect="1"/>
          </p:cNvPicPr>
          <p:nvPr/>
        </p:nvPicPr>
        <p:blipFill>
          <a:blip r:embed="rId5"/>
          <a:stretch>
            <a:fillRect/>
          </a:stretch>
        </p:blipFill>
        <p:spPr>
          <a:xfrm>
            <a:off x="1981200" y="1219200"/>
            <a:ext cx="4429125" cy="4038600"/>
          </a:xfrm>
          <a:prstGeom prst="rect">
            <a:avLst/>
          </a:prstGeom>
          <a:ln>
            <a:noFill/>
          </a:ln>
          <a:effectLst>
            <a:softEdge rad="112500"/>
          </a:effectLst>
        </p:spPr>
      </p:pic>
      <p:sp>
        <p:nvSpPr>
          <p:cNvPr id="11" name="TextBox 10"/>
          <p:cNvSpPr txBox="1"/>
          <p:nvPr/>
        </p:nvSpPr>
        <p:spPr>
          <a:xfrm>
            <a:off x="2819400" y="5638800"/>
            <a:ext cx="3124200"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400" dirty="0" smtClean="0">
                <a:solidFill>
                  <a:schemeClr val="tx1">
                    <a:lumMod val="95000"/>
                    <a:lumOff val="5000"/>
                  </a:schemeClr>
                </a:solidFill>
                <a:latin typeface="NikoshBAN" pitchFamily="2" charset="0"/>
                <a:cs typeface="NikoshBAN" pitchFamily="2" charset="0"/>
              </a:rPr>
              <a:t> </a:t>
            </a:r>
            <a:r>
              <a:rPr lang="bn-BD" sz="2400" dirty="0" smtClean="0">
                <a:solidFill>
                  <a:schemeClr val="tx1">
                    <a:lumMod val="95000"/>
                    <a:lumOff val="5000"/>
                  </a:schemeClr>
                </a:solidFill>
                <a:latin typeface="NikoshBAN" pitchFamily="2" charset="0"/>
                <a:cs typeface="NikoshBAN" pitchFamily="2" charset="0"/>
              </a:rPr>
              <a:t>সাধারণ লবণ</a:t>
            </a:r>
            <a:endParaRPr lang="en-US" sz="2400" dirty="0" smtClean="0">
              <a:solidFill>
                <a:schemeClr val="tx1">
                  <a:lumMod val="95000"/>
                  <a:lumOff val="5000"/>
                </a:schemeClr>
              </a:solidFill>
              <a:latin typeface="NikoshBAN" pitchFamily="2" charset="0"/>
              <a:cs typeface="NikoshBAN" pitchFamily="2" charset="0"/>
            </a:endParaRPr>
          </a:p>
          <a:p>
            <a:pPr algn="ctr"/>
            <a:endParaRPr lang="en-US" sz="2400" dirty="0">
              <a:solidFill>
                <a:schemeClr val="tx1">
                  <a:lumMod val="95000"/>
                  <a:lumOff val="5000"/>
                </a:schemeClr>
              </a:solidFill>
              <a:latin typeface="NikoshBAN" pitchFamily="2" charset="0"/>
              <a:cs typeface="NikoshBAN" pitchFamily="2" charset="0"/>
            </a:endParaRPr>
          </a:p>
        </p:txBody>
      </p:sp>
      <p:sp>
        <p:nvSpPr>
          <p:cNvPr id="12" name="TextBox 11"/>
          <p:cNvSpPr txBox="1"/>
          <p:nvPr/>
        </p:nvSpPr>
        <p:spPr>
          <a:xfrm>
            <a:off x="3429000" y="5638800"/>
            <a:ext cx="1905000"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নোনা ইলিশ</a:t>
            </a:r>
            <a:endParaRPr lang="en-US" sz="2400" dirty="0" smtClean="0">
              <a:solidFill>
                <a:schemeClr val="tx1">
                  <a:lumMod val="95000"/>
                  <a:lumOff val="5000"/>
                </a:schemeClr>
              </a:solidFill>
              <a:latin typeface="NikoshBAN" pitchFamily="2" charset="0"/>
              <a:cs typeface="NikoshBAN" pitchFamily="2" charset="0"/>
            </a:endParaRPr>
          </a:p>
          <a:p>
            <a:pPr algn="ctr"/>
            <a:endParaRPr lang="en-US" sz="2400" dirty="0">
              <a:solidFill>
                <a:schemeClr val="tx1">
                  <a:lumMod val="95000"/>
                  <a:lumOff val="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9"/>
                                        </p:tgtEl>
                                        <p:attrNameLst>
                                          <p:attrName>ppt_x</p:attrName>
                                        </p:attrNameLst>
                                      </p:cBhvr>
                                      <p:tavLst>
                                        <p:tav tm="0">
                                          <p:val>
                                            <p:strVal val="ppt_x"/>
                                          </p:val>
                                        </p:tav>
                                        <p:tav tm="100000">
                                          <p:val>
                                            <p:strVal val="ppt_x-.2"/>
                                          </p:val>
                                        </p:tav>
                                      </p:tavLst>
                                    </p:anim>
                                    <p:anim calcmode="lin" valueType="num">
                                      <p:cBhvr>
                                        <p:cTn id="21" dur="1000"/>
                                        <p:tgtEl>
                                          <p:spTgt spid="9"/>
                                        </p:tgtEl>
                                        <p:attrNameLst>
                                          <p:attrName>ppt_y</p:attrName>
                                        </p:attrNameLst>
                                      </p:cBhvr>
                                      <p:tavLst>
                                        <p:tav tm="0">
                                          <p:val>
                                            <p:strVal val="ppt_y"/>
                                          </p:val>
                                        </p:tav>
                                        <p:tav tm="100000">
                                          <p:val>
                                            <p:strVal val="ppt_y"/>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11"/>
                                        </p:tgtEl>
                                        <p:attrNameLst>
                                          <p:attrName>ppt_x</p:attrName>
                                        </p:attrNameLst>
                                      </p:cBhvr>
                                      <p:tavLst>
                                        <p:tav tm="0">
                                          <p:val>
                                            <p:strVal val="ppt_x"/>
                                          </p:val>
                                        </p:tav>
                                        <p:tav tm="100000">
                                          <p:val>
                                            <p:strVal val="ppt_x-.2"/>
                                          </p:val>
                                        </p:tav>
                                      </p:tavLst>
                                    </p:anim>
                                    <p:anim calcmode="lin" valueType="num">
                                      <p:cBhvr>
                                        <p:cTn id="28" dur="1000"/>
                                        <p:tgtEl>
                                          <p:spTgt spid="11"/>
                                        </p:tgtEl>
                                        <p:attrNameLst>
                                          <p:attrName>ppt_y</p:attrName>
                                        </p:attrNameLst>
                                      </p:cBhvr>
                                      <p:tavLst>
                                        <p:tav tm="0">
                                          <p:val>
                                            <p:strVal val="ppt_y"/>
                                          </p:val>
                                        </p:tav>
                                        <p:tav tm="100000">
                                          <p:val>
                                            <p:strVal val="ppt_y"/>
                                          </p:val>
                                        </p:tav>
                                      </p:tavLst>
                                    </p:anim>
                                    <p:animEffect transition="out" filter="fade">
                                      <p:cBhvr>
                                        <p:cTn id="29" dur="1000"/>
                                        <p:tgtEl>
                                          <p:spTgt spid="11"/>
                                        </p:tgtEl>
                                      </p:cBhvr>
                                    </p:animEffect>
                                    <p:set>
                                      <p:cBhvr>
                                        <p:cTn id="30" dur="1" fill="hold">
                                          <p:stCondLst>
                                            <p:cond delay="9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2"/>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xit" presetSubtype="0" fill="hold" nodeType="clickEffect">
                                  <p:stCondLst>
                                    <p:cond delay="0"/>
                                  </p:stCondLst>
                                  <p:childTnLst>
                                    <p:anim calcmode="lin" valueType="num">
                                      <p:cBhvr>
                                        <p:cTn id="48" dur="1000"/>
                                        <p:tgtEl>
                                          <p:spTgt spid="10"/>
                                        </p:tgtEl>
                                        <p:attrNameLst>
                                          <p:attrName>ppt_x</p:attrName>
                                        </p:attrNameLst>
                                      </p:cBhvr>
                                      <p:tavLst>
                                        <p:tav tm="0">
                                          <p:val>
                                            <p:strVal val="ppt_x"/>
                                          </p:val>
                                        </p:tav>
                                        <p:tav tm="100000">
                                          <p:val>
                                            <p:strVal val="ppt_x-.2"/>
                                          </p:val>
                                        </p:tav>
                                      </p:tavLst>
                                    </p:anim>
                                    <p:anim calcmode="lin" valueType="num">
                                      <p:cBhvr>
                                        <p:cTn id="49" dur="1000"/>
                                        <p:tgtEl>
                                          <p:spTgt spid="10"/>
                                        </p:tgtEl>
                                        <p:attrNameLst>
                                          <p:attrName>ppt_y</p:attrName>
                                        </p:attrNameLst>
                                      </p:cBhvr>
                                      <p:tavLst>
                                        <p:tav tm="0">
                                          <p:val>
                                            <p:strVal val="ppt_y"/>
                                          </p:val>
                                        </p:tav>
                                        <p:tav tm="100000">
                                          <p:val>
                                            <p:strVal val="ppt_y"/>
                                          </p:val>
                                        </p:tav>
                                      </p:tavLst>
                                    </p:anim>
                                    <p:animEffect transition="out" filter="fade">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9" presetClass="exit" presetSubtype="0" fill="hold" grpId="1" nodeType="clickEffect">
                                  <p:stCondLst>
                                    <p:cond delay="0"/>
                                  </p:stCondLst>
                                  <p:childTnLst>
                                    <p:anim calcmode="lin" valueType="num">
                                      <p:cBhvr>
                                        <p:cTn id="55" dur="1000"/>
                                        <p:tgtEl>
                                          <p:spTgt spid="12"/>
                                        </p:tgtEl>
                                        <p:attrNameLst>
                                          <p:attrName>ppt_x</p:attrName>
                                        </p:attrNameLst>
                                      </p:cBhvr>
                                      <p:tavLst>
                                        <p:tav tm="0">
                                          <p:val>
                                            <p:strVal val="ppt_x"/>
                                          </p:val>
                                        </p:tav>
                                        <p:tav tm="100000">
                                          <p:val>
                                            <p:strVal val="ppt_x-.2"/>
                                          </p:val>
                                        </p:tav>
                                      </p:tavLst>
                                    </p:anim>
                                    <p:anim calcmode="lin" valueType="num">
                                      <p:cBhvr>
                                        <p:cTn id="56" dur="1000"/>
                                        <p:tgtEl>
                                          <p:spTgt spid="12"/>
                                        </p:tgtEl>
                                        <p:attrNameLst>
                                          <p:attrName>ppt_y</p:attrName>
                                        </p:attrNameLst>
                                      </p:cBhvr>
                                      <p:tavLst>
                                        <p:tav tm="0">
                                          <p:val>
                                            <p:strVal val="ppt_y"/>
                                          </p:val>
                                        </p:tav>
                                        <p:tav tm="100000">
                                          <p:val>
                                            <p:strVal val="ppt_y"/>
                                          </p:val>
                                        </p:tav>
                                      </p:tavLst>
                                    </p:anim>
                                    <p:animEffect transition="out" filter="fade">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grpId="0" nodeType="clickEffect">
                                  <p:stCondLst>
                                    <p:cond delay="0"/>
                                  </p:stCondLst>
                                  <p:childTnLst>
                                    <p:anim calcmode="lin" valueType="num">
                                      <p:cBhvr>
                                        <p:cTn id="62" dur="1000"/>
                                        <p:tgtEl>
                                          <p:spTgt spid="5"/>
                                        </p:tgtEl>
                                        <p:attrNameLst>
                                          <p:attrName>ppt_x</p:attrName>
                                        </p:attrNameLst>
                                      </p:cBhvr>
                                      <p:tavLst>
                                        <p:tav tm="0">
                                          <p:val>
                                            <p:strVal val="ppt_x"/>
                                          </p:val>
                                        </p:tav>
                                        <p:tav tm="100000">
                                          <p:val>
                                            <p:strVal val="ppt_x-.2"/>
                                          </p:val>
                                        </p:tav>
                                      </p:tavLst>
                                    </p:anim>
                                    <p:anim calcmode="lin" valueType="num">
                                      <p:cBhvr>
                                        <p:cTn id="63" dur="1000"/>
                                        <p:tgtEl>
                                          <p:spTgt spid="5"/>
                                        </p:tgtEl>
                                        <p:attrNameLst>
                                          <p:attrName>ppt_y</p:attrName>
                                        </p:attrNameLst>
                                      </p:cBhvr>
                                      <p:tavLst>
                                        <p:tav tm="0">
                                          <p:val>
                                            <p:strVal val="ppt_y"/>
                                          </p:val>
                                        </p:tav>
                                        <p:tav tm="100000">
                                          <p:val>
                                            <p:strVal val="ppt_y"/>
                                          </p:val>
                                        </p:tav>
                                      </p:tavLst>
                                    </p:anim>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1000" fill="hold"/>
                                        <p:tgtEl>
                                          <p:spTgt spid="2"/>
                                        </p:tgtEl>
                                        <p:attrNameLst>
                                          <p:attrName>ppt_x</p:attrName>
                                        </p:attrNameLst>
                                      </p:cBhvr>
                                      <p:tavLst>
                                        <p:tav tm="0">
                                          <p:val>
                                            <p:strVal val="#ppt_x-.2"/>
                                          </p:val>
                                        </p:tav>
                                        <p:tav tm="100000">
                                          <p:val>
                                            <p:strVal val="#ppt_x"/>
                                          </p:val>
                                        </p:tav>
                                      </p:tavLst>
                                    </p:anim>
                                    <p:anim calcmode="lin" valueType="num">
                                      <p:cBhvr>
                                        <p:cTn id="7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ppt_x</p:attrName>
                                        </p:attrNameLst>
                                      </p:cBhvr>
                                      <p:tavLst>
                                        <p:tav tm="0">
                                          <p:val>
                                            <p:strVal val="#ppt_x-.2"/>
                                          </p:val>
                                        </p:tav>
                                        <p:tav tm="100000">
                                          <p:val>
                                            <p:strVal val="#ppt_x"/>
                                          </p:val>
                                        </p:tav>
                                      </p:tavLst>
                                    </p:anim>
                                    <p:anim calcmode="lin" valueType="num">
                                      <p:cBhvr>
                                        <p:cTn id="7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9" dur="1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1000" fill="hold"/>
                                        <p:tgtEl>
                                          <p:spTgt spid="3"/>
                                        </p:tgtEl>
                                        <p:attrNameLst>
                                          <p:attrName>ppt_x</p:attrName>
                                        </p:attrNameLst>
                                      </p:cBhvr>
                                      <p:tavLst>
                                        <p:tav tm="0">
                                          <p:val>
                                            <p:strVal val="#ppt_x-.2"/>
                                          </p:val>
                                        </p:tav>
                                        <p:tav tm="100000">
                                          <p:val>
                                            <p:strVal val="#ppt_x"/>
                                          </p:val>
                                        </p:tav>
                                      </p:tavLst>
                                    </p:anim>
                                    <p:anim calcmode="lin" valueType="num">
                                      <p:cBhvr>
                                        <p:cTn id="8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1" grpId="0"/>
      <p:bldP spid="11" grpId="1"/>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3276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ম্যাগনেসিয়াম</a:t>
            </a:r>
            <a:endParaRPr lang="en-US" sz="2800" dirty="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2438400" y="5791200"/>
            <a:ext cx="4038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উৎসঃ সবুজ শাকসবজি</a:t>
            </a:r>
            <a:endParaRPr lang="en-US" sz="2800" dirty="0">
              <a:solidFill>
                <a:schemeClr val="tx1">
                  <a:lumMod val="95000"/>
                  <a:lumOff val="5000"/>
                </a:schemeClr>
              </a:solidFill>
              <a:latin typeface="NikoshBAN" pitchFamily="2" charset="0"/>
              <a:cs typeface="NikoshBAN" pitchFamily="2" charset="0"/>
            </a:endParaRPr>
          </a:p>
        </p:txBody>
      </p:sp>
      <p:grpSp>
        <p:nvGrpSpPr>
          <p:cNvPr id="7" name="Group 6"/>
          <p:cNvGrpSpPr/>
          <p:nvPr/>
        </p:nvGrpSpPr>
        <p:grpSpPr>
          <a:xfrm>
            <a:off x="990600" y="990600"/>
            <a:ext cx="7239000" cy="4343400"/>
            <a:chOff x="533400" y="990600"/>
            <a:chExt cx="7239000" cy="4343400"/>
          </a:xfrm>
        </p:grpSpPr>
        <p:pic>
          <p:nvPicPr>
            <p:cNvPr id="4" name="Picture 3" descr="deros.jpg"/>
            <p:cNvPicPr>
              <a:picLocks noChangeAspect="1"/>
            </p:cNvPicPr>
            <p:nvPr/>
          </p:nvPicPr>
          <p:blipFill>
            <a:blip r:embed="rId3"/>
            <a:stretch>
              <a:fillRect/>
            </a:stretch>
          </p:blipFill>
          <p:spPr>
            <a:xfrm>
              <a:off x="533400" y="990600"/>
              <a:ext cx="34290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vegetable2.jpg"/>
            <p:cNvPicPr>
              <a:picLocks noChangeAspect="1"/>
            </p:cNvPicPr>
            <p:nvPr/>
          </p:nvPicPr>
          <p:blipFill>
            <a:blip r:embed="rId4"/>
            <a:stretch>
              <a:fillRect/>
            </a:stretch>
          </p:blipFill>
          <p:spPr>
            <a:xfrm>
              <a:off x="4114800" y="990600"/>
              <a:ext cx="36576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4114800" cy="523220"/>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ম্যাগনেসিয়ামের প্রয়োজনীয়তা</a:t>
            </a:r>
            <a:endParaRPr lang="en-US" sz="2800" dirty="0">
              <a:latin typeface="NikoshBAN" pitchFamily="2" charset="0"/>
              <a:cs typeface="NikoshBAN" pitchFamily="2" charset="0"/>
            </a:endParaRPr>
          </a:p>
        </p:txBody>
      </p:sp>
      <p:sp>
        <p:nvSpPr>
          <p:cNvPr id="3" name="TextBox 2"/>
          <p:cNvSpPr txBox="1"/>
          <p:nvPr/>
        </p:nvSpPr>
        <p:spPr>
          <a:xfrm>
            <a:off x="838200" y="5715000"/>
            <a:ext cx="6934200" cy="523220"/>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latin typeface="NikoshBAN" pitchFamily="2" charset="0"/>
                <a:cs typeface="NikoshBAN" pitchFamily="2" charset="0"/>
              </a:rPr>
              <a:t>এনজাইম বিক্রিয়া , দাঁতের শক্ত আবরণ গঠণে ভূমিকা রাখে।</a:t>
            </a:r>
            <a:endParaRPr lang="en-US" sz="2800" dirty="0">
              <a:latin typeface="NikoshBAN" pitchFamily="2" charset="0"/>
              <a:cs typeface="NikoshBAN" pitchFamily="2" charset="0"/>
            </a:endParaRPr>
          </a:p>
        </p:txBody>
      </p:sp>
      <p:pic>
        <p:nvPicPr>
          <p:cNvPr id="4" name="Picture 3" descr="Tooth.jpg"/>
          <p:cNvPicPr>
            <a:picLocks noChangeAspect="1"/>
          </p:cNvPicPr>
          <p:nvPr/>
        </p:nvPicPr>
        <p:blipFill>
          <a:blip r:embed="rId2"/>
          <a:stretch>
            <a:fillRect/>
          </a:stretch>
        </p:blipFill>
        <p:spPr>
          <a:xfrm>
            <a:off x="2057400" y="1066800"/>
            <a:ext cx="4424362" cy="44957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28600"/>
            <a:ext cx="25908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ক্লোরিণ</a:t>
            </a:r>
            <a:endParaRPr lang="en-US" sz="2800" dirty="0">
              <a:latin typeface="NikoshBAN" pitchFamily="2" charset="0"/>
              <a:cs typeface="NikoshBAN" pitchFamily="2" charset="0"/>
            </a:endParaRPr>
          </a:p>
        </p:txBody>
      </p:sp>
      <p:sp>
        <p:nvSpPr>
          <p:cNvPr id="3" name="TextBox 2"/>
          <p:cNvSpPr txBox="1"/>
          <p:nvPr/>
        </p:nvSpPr>
        <p:spPr>
          <a:xfrm>
            <a:off x="2895600" y="5725180"/>
            <a:ext cx="35814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উৎসঃ খাবার লবণ</a:t>
            </a:r>
            <a:endParaRPr lang="en-US" sz="2800" dirty="0">
              <a:latin typeface="NikoshBAN" pitchFamily="2" charset="0"/>
              <a:cs typeface="NikoshBAN" pitchFamily="2" charset="0"/>
            </a:endParaRPr>
          </a:p>
        </p:txBody>
      </p:sp>
      <p:pic>
        <p:nvPicPr>
          <p:cNvPr id="5" name="Picture 4" descr="lobon.jpg"/>
          <p:cNvPicPr>
            <a:picLocks noChangeAspect="1"/>
          </p:cNvPicPr>
          <p:nvPr/>
        </p:nvPicPr>
        <p:blipFill>
          <a:blip r:embed="rId3"/>
          <a:stretch>
            <a:fillRect/>
          </a:stretch>
        </p:blipFill>
        <p:spPr>
          <a:xfrm>
            <a:off x="685800" y="1066800"/>
            <a:ext cx="8001000" cy="449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886200" cy="523220"/>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ক্লোরিণের প্রয়োজনীয়তা</a:t>
            </a:r>
            <a:endParaRPr lang="en-US" sz="2800" dirty="0">
              <a:latin typeface="NikoshBAN" pitchFamily="2" charset="0"/>
              <a:cs typeface="NikoshBAN" pitchFamily="2" charset="0"/>
            </a:endParaRPr>
          </a:p>
        </p:txBody>
      </p:sp>
      <p:sp>
        <p:nvSpPr>
          <p:cNvPr id="3" name="TextBox 2"/>
          <p:cNvSpPr txBox="1"/>
          <p:nvPr/>
        </p:nvSpPr>
        <p:spPr>
          <a:xfrm>
            <a:off x="1524000" y="5867400"/>
            <a:ext cx="6705600" cy="523220"/>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দাঁতের স্বাস্থ্য রক্ষা, হাইড্রোক্লোরিক এসিড তৈরি করা।</a:t>
            </a:r>
            <a:endParaRPr lang="en-US" sz="2800" dirty="0">
              <a:latin typeface="NikoshBAN" pitchFamily="2" charset="0"/>
              <a:cs typeface="NikoshBAN" pitchFamily="2" charset="0"/>
            </a:endParaRPr>
          </a:p>
        </p:txBody>
      </p:sp>
      <p:pic>
        <p:nvPicPr>
          <p:cNvPr id="4" name="Picture 3" descr="teeth2.jpg"/>
          <p:cNvPicPr>
            <a:picLocks noChangeAspect="1"/>
          </p:cNvPicPr>
          <p:nvPr/>
        </p:nvPicPr>
        <p:blipFill>
          <a:blip r:embed="rId3"/>
          <a:stretch>
            <a:fillRect/>
          </a:stretch>
        </p:blipFill>
        <p:spPr>
          <a:xfrm>
            <a:off x="304800" y="1219200"/>
            <a:ext cx="41148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পাকস্থলি.jpg"/>
          <p:cNvPicPr>
            <a:picLocks noChangeAspect="1"/>
          </p:cNvPicPr>
          <p:nvPr/>
        </p:nvPicPr>
        <p:blipFill>
          <a:blip r:embed="rId4"/>
          <a:stretch>
            <a:fillRect/>
          </a:stretch>
        </p:blipFill>
        <p:spPr>
          <a:xfrm>
            <a:off x="4572000" y="1219200"/>
            <a:ext cx="41148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56388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পটাসিয়ামের প্রয়োজনীয়তা</a:t>
            </a:r>
            <a:endParaRPr lang="en-US" sz="2800" dirty="0">
              <a:latin typeface="NikoshBAN" pitchFamily="2" charset="0"/>
              <a:cs typeface="NikoshBAN" pitchFamily="2" charset="0"/>
            </a:endParaRPr>
          </a:p>
        </p:txBody>
      </p:sp>
      <p:sp>
        <p:nvSpPr>
          <p:cNvPr id="3" name="TextBox 2"/>
          <p:cNvSpPr txBox="1"/>
          <p:nvPr/>
        </p:nvSpPr>
        <p:spPr>
          <a:xfrm>
            <a:off x="2895600" y="304800"/>
            <a:ext cx="36576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পটাসিয়ামের উৎস</a:t>
            </a:r>
            <a:endParaRPr lang="en-US" sz="2800" dirty="0">
              <a:latin typeface="NikoshBAN" pitchFamily="2" charset="0"/>
              <a:cs typeface="NikoshBAN" pitchFamily="2" charset="0"/>
            </a:endParaRPr>
          </a:p>
        </p:txBody>
      </p:sp>
      <p:sp>
        <p:nvSpPr>
          <p:cNvPr id="4" name="TextBox 3"/>
          <p:cNvSpPr txBox="1"/>
          <p:nvPr/>
        </p:nvSpPr>
        <p:spPr>
          <a:xfrm>
            <a:off x="2057400" y="5867400"/>
            <a:ext cx="48006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পেশি সংকোচনে ভূমিকা রাখে।</a:t>
            </a:r>
            <a:endParaRPr lang="en-US" sz="2800" dirty="0">
              <a:latin typeface="NikoshBAN" pitchFamily="2" charset="0"/>
              <a:cs typeface="NikoshBAN" pitchFamily="2" charset="0"/>
            </a:endParaRPr>
          </a:p>
        </p:txBody>
      </p:sp>
      <p:sp>
        <p:nvSpPr>
          <p:cNvPr id="6" name="TextBox 5"/>
          <p:cNvSpPr txBox="1"/>
          <p:nvPr/>
        </p:nvSpPr>
        <p:spPr>
          <a:xfrm>
            <a:off x="1752600" y="5715000"/>
            <a:ext cx="46482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মাছ</a:t>
            </a:r>
            <a:endParaRPr lang="en-US" sz="2800" dirty="0" smtClean="0">
              <a:solidFill>
                <a:schemeClr val="tx1">
                  <a:lumMod val="95000"/>
                  <a:lumOff val="5000"/>
                </a:schemeClr>
              </a:solidFill>
              <a:latin typeface="NikoshBAN" pitchFamily="2" charset="0"/>
              <a:cs typeface="NikoshBAN" pitchFamily="2" charset="0"/>
            </a:endParaRPr>
          </a:p>
          <a:p>
            <a:pPr algn="ctr"/>
            <a:endParaRPr lang="en-US" sz="2800" dirty="0">
              <a:solidFill>
                <a:schemeClr val="tx1">
                  <a:lumMod val="95000"/>
                  <a:lumOff val="5000"/>
                </a:schemeClr>
              </a:solidFill>
              <a:latin typeface="NikoshBAN" pitchFamily="2" charset="0"/>
              <a:cs typeface="NikoshBAN" pitchFamily="2" charset="0"/>
            </a:endParaRPr>
          </a:p>
        </p:txBody>
      </p:sp>
      <p:sp>
        <p:nvSpPr>
          <p:cNvPr id="7" name="TextBox 6"/>
          <p:cNvSpPr txBox="1"/>
          <p:nvPr/>
        </p:nvSpPr>
        <p:spPr>
          <a:xfrm>
            <a:off x="2286000" y="5638800"/>
            <a:ext cx="37338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দুধ</a:t>
            </a:r>
            <a:endParaRPr lang="en-US" sz="2800" dirty="0" smtClean="0">
              <a:solidFill>
                <a:schemeClr val="tx1">
                  <a:lumMod val="95000"/>
                  <a:lumOff val="5000"/>
                </a:schemeClr>
              </a:solidFill>
              <a:latin typeface="NikoshBAN" pitchFamily="2" charset="0"/>
              <a:cs typeface="NikoshBAN" pitchFamily="2" charset="0"/>
            </a:endParaRPr>
          </a:p>
          <a:p>
            <a:pPr algn="ctr"/>
            <a:endParaRPr lang="en-US" sz="2800" dirty="0">
              <a:solidFill>
                <a:schemeClr val="tx1">
                  <a:lumMod val="95000"/>
                  <a:lumOff val="5000"/>
                </a:schemeClr>
              </a:solidFill>
              <a:latin typeface="NikoshBAN" pitchFamily="2" charset="0"/>
              <a:cs typeface="NikoshBAN" pitchFamily="2" charset="0"/>
            </a:endParaRPr>
          </a:p>
        </p:txBody>
      </p:sp>
      <p:sp>
        <p:nvSpPr>
          <p:cNvPr id="10" name="TextBox 9"/>
          <p:cNvSpPr txBox="1"/>
          <p:nvPr/>
        </p:nvSpPr>
        <p:spPr>
          <a:xfrm>
            <a:off x="2209800" y="5715000"/>
            <a:ext cx="3962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গুড়</a:t>
            </a:r>
            <a:endParaRPr lang="en-US" sz="2800" dirty="0" smtClean="0">
              <a:solidFill>
                <a:schemeClr val="tx1">
                  <a:lumMod val="95000"/>
                  <a:lumOff val="5000"/>
                </a:schemeClr>
              </a:solidFill>
              <a:latin typeface="NikoshBAN" pitchFamily="2" charset="0"/>
              <a:cs typeface="NikoshBAN" pitchFamily="2" charset="0"/>
            </a:endParaRPr>
          </a:p>
        </p:txBody>
      </p:sp>
      <p:pic>
        <p:nvPicPr>
          <p:cNvPr id="12" name="Picture 11" descr="vf.jpg"/>
          <p:cNvPicPr>
            <a:picLocks noChangeAspect="1"/>
          </p:cNvPicPr>
          <p:nvPr/>
        </p:nvPicPr>
        <p:blipFill>
          <a:blip r:embed="rId3"/>
          <a:stretch>
            <a:fillRect/>
          </a:stretch>
        </p:blipFill>
        <p:spPr>
          <a:xfrm>
            <a:off x="2286000" y="914400"/>
            <a:ext cx="5334000" cy="4233334"/>
          </a:xfrm>
          <a:prstGeom prst="rect">
            <a:avLst/>
          </a:prstGeom>
        </p:spPr>
      </p:pic>
      <p:pic>
        <p:nvPicPr>
          <p:cNvPr id="13" name="Picture 12" descr="mas2.jpg"/>
          <p:cNvPicPr>
            <a:picLocks noChangeAspect="1"/>
          </p:cNvPicPr>
          <p:nvPr/>
        </p:nvPicPr>
        <p:blipFill>
          <a:blip r:embed="rId4"/>
          <a:stretch>
            <a:fillRect/>
          </a:stretch>
        </p:blipFill>
        <p:spPr>
          <a:xfrm>
            <a:off x="2514600" y="1066800"/>
            <a:ext cx="4800600" cy="4419600"/>
          </a:xfrm>
          <a:prstGeom prst="rect">
            <a:avLst/>
          </a:prstGeom>
          <a:ln>
            <a:noFill/>
          </a:ln>
          <a:effectLst>
            <a:outerShdw blurRad="292100" dist="139700" dir="2700000" algn="tl" rotWithShape="0">
              <a:srgbClr val="333333">
                <a:alpha val="65000"/>
              </a:srgbClr>
            </a:outerShdw>
          </a:effectLst>
        </p:spPr>
      </p:pic>
      <p:pic>
        <p:nvPicPr>
          <p:cNvPr id="14" name="Picture 13" descr="dud.jpg"/>
          <p:cNvPicPr>
            <a:picLocks noChangeAspect="1"/>
          </p:cNvPicPr>
          <p:nvPr/>
        </p:nvPicPr>
        <p:blipFill>
          <a:blip r:embed="rId5"/>
          <a:stretch>
            <a:fillRect/>
          </a:stretch>
        </p:blipFill>
        <p:spPr>
          <a:xfrm>
            <a:off x="2590800" y="1143000"/>
            <a:ext cx="4572000" cy="4267200"/>
          </a:xfrm>
          <a:prstGeom prst="rect">
            <a:avLst/>
          </a:prstGeom>
          <a:ln>
            <a:noFill/>
          </a:ln>
          <a:effectLst>
            <a:outerShdw blurRad="292100" dist="139700" dir="2700000" algn="tl" rotWithShape="0">
              <a:srgbClr val="333333">
                <a:alpha val="65000"/>
              </a:srgbClr>
            </a:outerShdw>
          </a:effectLst>
        </p:spPr>
      </p:pic>
      <p:pic>
        <p:nvPicPr>
          <p:cNvPr id="15" name="Picture 14" descr="gor.jpg"/>
          <p:cNvPicPr>
            <a:picLocks noChangeAspect="1"/>
          </p:cNvPicPr>
          <p:nvPr/>
        </p:nvPicPr>
        <p:blipFill>
          <a:blip r:embed="rId6"/>
          <a:stretch>
            <a:fillRect/>
          </a:stretch>
        </p:blipFill>
        <p:spPr>
          <a:xfrm>
            <a:off x="2438400" y="1219200"/>
            <a:ext cx="4800600"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3"/>
                                        </p:tgtEl>
                                        <p:attrNameLst>
                                          <p:attrName>ppt_x</p:attrName>
                                        </p:attrNameLst>
                                      </p:cBhvr>
                                      <p:tavLst>
                                        <p:tav tm="0">
                                          <p:val>
                                            <p:strVal val="ppt_x"/>
                                          </p:val>
                                        </p:tav>
                                        <p:tav tm="100000">
                                          <p:val>
                                            <p:strVal val="ppt_x-.2"/>
                                          </p:val>
                                        </p:tav>
                                      </p:tavLst>
                                    </p:anim>
                                    <p:anim calcmode="lin" valueType="num">
                                      <p:cBhvr>
                                        <p:cTn id="7" dur="1000"/>
                                        <p:tgtEl>
                                          <p:spTgt spid="13"/>
                                        </p:tgtEl>
                                        <p:attrNameLst>
                                          <p:attrName>ppt_y</p:attrName>
                                        </p:attrNameLst>
                                      </p:cBhvr>
                                      <p:tavLst>
                                        <p:tav tm="0">
                                          <p:val>
                                            <p:strVal val="ppt_y"/>
                                          </p:val>
                                        </p:tav>
                                        <p:tav tm="100000">
                                          <p:val>
                                            <p:strVal val="ppt_y"/>
                                          </p:val>
                                        </p:tav>
                                      </p:tavLst>
                                    </p:anim>
                                    <p:animEffect transition="out" filter="fade">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6"/>
                                        </p:tgtEl>
                                        <p:attrNameLst>
                                          <p:attrName>ppt_x</p:attrName>
                                        </p:attrNameLst>
                                      </p:cBhvr>
                                      <p:tavLst>
                                        <p:tav tm="0">
                                          <p:val>
                                            <p:strVal val="ppt_x"/>
                                          </p:val>
                                        </p:tav>
                                        <p:tav tm="100000">
                                          <p:val>
                                            <p:strVal val="ppt_x-.2"/>
                                          </p:val>
                                        </p:tav>
                                      </p:tavLst>
                                    </p:anim>
                                    <p:anim calcmode="lin" valueType="num">
                                      <p:cBhvr>
                                        <p:cTn id="14" dur="1000"/>
                                        <p:tgtEl>
                                          <p:spTgt spid="6"/>
                                        </p:tgtEl>
                                        <p:attrNameLst>
                                          <p:attrName>ppt_y</p:attrName>
                                        </p:attrNameLst>
                                      </p:cBhvr>
                                      <p:tavLst>
                                        <p:tav tm="0">
                                          <p:val>
                                            <p:strVal val="ppt_y"/>
                                          </p:val>
                                        </p:tav>
                                        <p:tav tm="100000">
                                          <p:val>
                                            <p:strVal val="ppt_y"/>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2"/>
                                          </p:val>
                                        </p:tav>
                                        <p:tav tm="100000">
                                          <p:val>
                                            <p:strVal val="#ppt_x"/>
                                          </p:val>
                                        </p:tav>
                                      </p:tavLst>
                                    </p:anim>
                                    <p:anim calcmode="lin" valueType="num">
                                      <p:cBhvr>
                                        <p:cTn id="2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14"/>
                                        </p:tgtEl>
                                        <p:attrNameLst>
                                          <p:attrName>ppt_x</p:attrName>
                                        </p:attrNameLst>
                                      </p:cBhvr>
                                      <p:tavLst>
                                        <p:tav tm="0">
                                          <p:val>
                                            <p:strVal val="ppt_x"/>
                                          </p:val>
                                        </p:tav>
                                        <p:tav tm="100000">
                                          <p:val>
                                            <p:strVal val="ppt_x-.2"/>
                                          </p:val>
                                        </p:tav>
                                      </p:tavLst>
                                    </p:anim>
                                    <p:anim calcmode="lin" valueType="num">
                                      <p:cBhvr>
                                        <p:cTn id="35" dur="1000"/>
                                        <p:tgtEl>
                                          <p:spTgt spid="14"/>
                                        </p:tgtEl>
                                        <p:attrNameLst>
                                          <p:attrName>ppt_y</p:attrName>
                                        </p:attrNameLst>
                                      </p:cBhvr>
                                      <p:tavLst>
                                        <p:tav tm="0">
                                          <p:val>
                                            <p:strVal val="ppt_y"/>
                                          </p:val>
                                        </p:tav>
                                        <p:tav tm="100000">
                                          <p:val>
                                            <p:strVal val="ppt_y"/>
                                          </p:val>
                                        </p:tav>
                                      </p:tavLst>
                                    </p:anim>
                                    <p:animEffect transition="out" filter="fade">
                                      <p:cBhvr>
                                        <p:cTn id="36" dur="1000"/>
                                        <p:tgtEl>
                                          <p:spTgt spid="14"/>
                                        </p:tgtEl>
                                      </p:cBhvr>
                                    </p:animEffect>
                                    <p:set>
                                      <p:cBhvr>
                                        <p:cTn id="37" dur="1" fill="hold">
                                          <p:stCondLst>
                                            <p:cond delay="9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grpId="1" nodeType="clickEffect">
                                  <p:stCondLst>
                                    <p:cond delay="0"/>
                                  </p:stCondLst>
                                  <p:childTnLst>
                                    <p:anim calcmode="lin" valueType="num">
                                      <p:cBhvr>
                                        <p:cTn id="41" dur="1000"/>
                                        <p:tgtEl>
                                          <p:spTgt spid="7"/>
                                        </p:tgtEl>
                                        <p:attrNameLst>
                                          <p:attrName>ppt_x</p:attrName>
                                        </p:attrNameLst>
                                      </p:cBhvr>
                                      <p:tavLst>
                                        <p:tav tm="0">
                                          <p:val>
                                            <p:strVal val="ppt_x"/>
                                          </p:val>
                                        </p:tav>
                                        <p:tav tm="100000">
                                          <p:val>
                                            <p:strVal val="ppt_x-.2"/>
                                          </p:val>
                                        </p:tav>
                                      </p:tavLst>
                                    </p:anim>
                                    <p:anim calcmode="lin" valueType="num">
                                      <p:cBhvr>
                                        <p:cTn id="42" dur="1000"/>
                                        <p:tgtEl>
                                          <p:spTgt spid="7"/>
                                        </p:tgtEl>
                                        <p:attrNameLst>
                                          <p:attrName>ppt_y</p:attrName>
                                        </p:attrNameLst>
                                      </p:cBhvr>
                                      <p:tavLst>
                                        <p:tav tm="0">
                                          <p:val>
                                            <p:strVal val="ppt_y"/>
                                          </p:val>
                                        </p:tav>
                                        <p:tav tm="100000">
                                          <p:val>
                                            <p:strVal val="ppt_y"/>
                                          </p:val>
                                        </p:tav>
                                      </p:tavLst>
                                    </p:anim>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ppt_x</p:attrName>
                                        </p:attrNameLst>
                                      </p:cBhvr>
                                      <p:tavLst>
                                        <p:tav tm="0">
                                          <p:val>
                                            <p:strVal val="#ppt_x-.2"/>
                                          </p:val>
                                        </p:tav>
                                        <p:tav tm="100000">
                                          <p:val>
                                            <p:strVal val="#ppt_x"/>
                                          </p:val>
                                        </p:tav>
                                      </p:tavLst>
                                    </p:anim>
                                    <p:anim calcmode="lin" valueType="num">
                                      <p:cBhvr>
                                        <p:cTn id="5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nodeType="clickEffect">
                                  <p:stCondLst>
                                    <p:cond delay="0"/>
                                  </p:stCondLst>
                                  <p:childTnLst>
                                    <p:anim calcmode="lin" valueType="num">
                                      <p:cBhvr>
                                        <p:cTn id="62" dur="1000"/>
                                        <p:tgtEl>
                                          <p:spTgt spid="15"/>
                                        </p:tgtEl>
                                        <p:attrNameLst>
                                          <p:attrName>ppt_x</p:attrName>
                                        </p:attrNameLst>
                                      </p:cBhvr>
                                      <p:tavLst>
                                        <p:tav tm="0">
                                          <p:val>
                                            <p:strVal val="ppt_x"/>
                                          </p:val>
                                        </p:tav>
                                        <p:tav tm="100000">
                                          <p:val>
                                            <p:strVal val="ppt_x-.2"/>
                                          </p:val>
                                        </p:tav>
                                      </p:tavLst>
                                    </p:anim>
                                    <p:anim calcmode="lin" valueType="num">
                                      <p:cBhvr>
                                        <p:cTn id="63" dur="1000"/>
                                        <p:tgtEl>
                                          <p:spTgt spid="15"/>
                                        </p:tgtEl>
                                        <p:attrNameLst>
                                          <p:attrName>ppt_y</p:attrName>
                                        </p:attrNameLst>
                                      </p:cBhvr>
                                      <p:tavLst>
                                        <p:tav tm="0">
                                          <p:val>
                                            <p:strVal val="ppt_y"/>
                                          </p:val>
                                        </p:tav>
                                        <p:tav tm="100000">
                                          <p:val>
                                            <p:strVal val="ppt_y"/>
                                          </p:val>
                                        </p:tav>
                                      </p:tavLst>
                                    </p:anim>
                                    <p:animEffect transition="out" filter="fade">
                                      <p:cBhvr>
                                        <p:cTn id="64" dur="1000"/>
                                        <p:tgtEl>
                                          <p:spTgt spid="15"/>
                                        </p:tgtEl>
                                      </p:cBhvr>
                                    </p:animEffect>
                                    <p:set>
                                      <p:cBhvr>
                                        <p:cTn id="65" dur="1" fill="hold">
                                          <p:stCondLst>
                                            <p:cond delay="999"/>
                                          </p:stCondLst>
                                        </p:cTn>
                                        <p:tgtEl>
                                          <p:spTgt spid="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grpId="1" nodeType="clickEffect">
                                  <p:stCondLst>
                                    <p:cond delay="0"/>
                                  </p:stCondLst>
                                  <p:childTnLst>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xit" presetSubtype="0" fill="hold" grpId="0" nodeType="clickEffect">
                                  <p:stCondLst>
                                    <p:cond delay="0"/>
                                  </p:stCondLst>
                                  <p:childTnLst>
                                    <p:anim calcmode="lin" valueType="num">
                                      <p:cBhvr>
                                        <p:cTn id="76" dur="1000"/>
                                        <p:tgtEl>
                                          <p:spTgt spid="3"/>
                                        </p:tgtEl>
                                        <p:attrNameLst>
                                          <p:attrName>ppt_x</p:attrName>
                                        </p:attrNameLst>
                                      </p:cBhvr>
                                      <p:tavLst>
                                        <p:tav tm="0">
                                          <p:val>
                                            <p:strVal val="ppt_x"/>
                                          </p:val>
                                        </p:tav>
                                        <p:tav tm="100000">
                                          <p:val>
                                            <p:strVal val="ppt_x-.2"/>
                                          </p:val>
                                        </p:tav>
                                      </p:tavLst>
                                    </p:anim>
                                    <p:anim calcmode="lin" valueType="num">
                                      <p:cBhvr>
                                        <p:cTn id="77" dur="1000"/>
                                        <p:tgtEl>
                                          <p:spTgt spid="3"/>
                                        </p:tgtEl>
                                        <p:attrNameLst>
                                          <p:attrName>ppt_y</p:attrName>
                                        </p:attrNameLst>
                                      </p:cBhvr>
                                      <p:tavLst>
                                        <p:tav tm="0">
                                          <p:val>
                                            <p:strVal val="ppt_y"/>
                                          </p:val>
                                        </p:tav>
                                        <p:tav tm="100000">
                                          <p:val>
                                            <p:strVal val="ppt_y"/>
                                          </p:val>
                                        </p:tav>
                                      </p:tavLst>
                                    </p:anim>
                                    <p:animEffect transition="out" filter="fade">
                                      <p:cBhvr>
                                        <p:cTn id="78" dur="1000"/>
                                        <p:tgtEl>
                                          <p:spTgt spid="3"/>
                                        </p:tgtEl>
                                      </p:cBhvr>
                                    </p:animEffect>
                                    <p:set>
                                      <p:cBhvr>
                                        <p:cTn id="79" dur="1" fill="hold">
                                          <p:stCondLst>
                                            <p:cond delay="999"/>
                                          </p:stCondLst>
                                        </p:cTn>
                                        <p:tgtEl>
                                          <p:spTgt spid="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1000" fill="hold"/>
                                        <p:tgtEl>
                                          <p:spTgt spid="2"/>
                                        </p:tgtEl>
                                        <p:attrNameLst>
                                          <p:attrName>ppt_x</p:attrName>
                                        </p:attrNameLst>
                                      </p:cBhvr>
                                      <p:tavLst>
                                        <p:tav tm="0">
                                          <p:val>
                                            <p:strVal val="#ppt_x-.2"/>
                                          </p:val>
                                        </p:tav>
                                        <p:tav tm="100000">
                                          <p:val>
                                            <p:strVal val="#ppt_x"/>
                                          </p:val>
                                        </p:tav>
                                      </p:tavLst>
                                    </p:anim>
                                    <p:anim calcmode="lin" valueType="num">
                                      <p:cBhvr>
                                        <p:cTn id="8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1000" fill="hold"/>
                                        <p:tgtEl>
                                          <p:spTgt spid="12"/>
                                        </p:tgtEl>
                                        <p:attrNameLst>
                                          <p:attrName>ppt_x</p:attrName>
                                        </p:attrNameLst>
                                      </p:cBhvr>
                                      <p:tavLst>
                                        <p:tav tm="0">
                                          <p:val>
                                            <p:strVal val="#ppt_x-.2"/>
                                          </p:val>
                                        </p:tav>
                                        <p:tav tm="100000">
                                          <p:val>
                                            <p:strVal val="#ppt_x"/>
                                          </p:val>
                                        </p:tav>
                                      </p:tavLst>
                                    </p:anim>
                                    <p:anim calcmode="lin" valueType="num">
                                      <p:cBhvr>
                                        <p:cTn id="9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1000" fill="hold"/>
                                        <p:tgtEl>
                                          <p:spTgt spid="4"/>
                                        </p:tgtEl>
                                        <p:attrNameLst>
                                          <p:attrName>ppt_x</p:attrName>
                                        </p:attrNameLst>
                                      </p:cBhvr>
                                      <p:tavLst>
                                        <p:tav tm="0">
                                          <p:val>
                                            <p:strVal val="#ppt_x-.2"/>
                                          </p:val>
                                        </p:tav>
                                        <p:tav tm="100000">
                                          <p:val>
                                            <p:strVal val="#ppt_x"/>
                                          </p:val>
                                        </p:tav>
                                      </p:tavLst>
                                    </p:anim>
                                    <p:anim calcmode="lin" valueType="num">
                                      <p:cBhvr>
                                        <p:cTn id="9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7"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2400"/>
            <a:ext cx="3124200" cy="830997"/>
          </a:xfrm>
          <a:prstGeom prst="rect">
            <a:avLst/>
          </a:prstGeom>
          <a:solidFill>
            <a:srgbClr val="00B05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5" name="Picture 4" descr="kn.jpg"/>
          <p:cNvPicPr>
            <a:picLocks noChangeAspect="1"/>
          </p:cNvPicPr>
          <p:nvPr/>
        </p:nvPicPr>
        <p:blipFill>
          <a:blip r:embed="rId3"/>
          <a:stretch>
            <a:fillRect/>
          </a:stretch>
        </p:blipFill>
        <p:spPr>
          <a:xfrm>
            <a:off x="1143000" y="1219200"/>
            <a:ext cx="7239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1000" y="5983069"/>
            <a:ext cx="8229600" cy="646331"/>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600" dirty="0" smtClean="0">
                <a:solidFill>
                  <a:srgbClr val="FFFF00"/>
                </a:solidFill>
                <a:latin typeface="NikoshBAN" pitchFamily="2" charset="0"/>
                <a:cs typeface="NikoshBAN" pitchFamily="2" charset="0"/>
              </a:rPr>
              <a:t>দেহকে সুস্থ রাখতে লবণ</a:t>
            </a:r>
            <a:r>
              <a:rPr lang="en-US" sz="3600" dirty="0" smtClean="0">
                <a:solidFill>
                  <a:srgbClr val="FFFF00"/>
                </a:solidFill>
                <a:latin typeface="NikoshBAN" pitchFamily="2" charset="0"/>
                <a:cs typeface="NikoshBAN" pitchFamily="2" charset="0"/>
              </a:rPr>
              <a:t> </a:t>
            </a:r>
            <a:r>
              <a:rPr lang="bn-BD" sz="3600" dirty="0" smtClean="0">
                <a:solidFill>
                  <a:srgbClr val="FFFF00"/>
                </a:solidFill>
                <a:latin typeface="NikoshBAN" pitchFamily="2" charset="0"/>
                <a:cs typeface="NikoshBAN" pitchFamily="2" charset="0"/>
              </a:rPr>
              <a:t>ও পানির ভূমিকা লিখ।</a:t>
            </a:r>
            <a:endParaRPr lang="en-US" sz="3600" dirty="0">
              <a:solidFill>
                <a:srgbClr val="FFFF00"/>
              </a:solidFill>
              <a:latin typeface="NikoshBAN" pitchFamily="2" charset="0"/>
              <a:cs typeface="NikoshBAN" pitchFamily="2" charset="0"/>
            </a:endParaRPr>
          </a:p>
        </p:txBody>
      </p:sp>
      <p:sp>
        <p:nvSpPr>
          <p:cNvPr id="21" name="TextBox 20"/>
          <p:cNvSpPr txBox="1"/>
          <p:nvPr/>
        </p:nvSpPr>
        <p:spPr>
          <a:xfrm>
            <a:off x="2133600" y="344269"/>
            <a:ext cx="4038600" cy="646331"/>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3600" dirty="0" smtClean="0">
                <a:solidFill>
                  <a:srgbClr val="FFFF00"/>
                </a:solidFill>
                <a:latin typeface="NikoshBAN" pitchFamily="2" charset="0"/>
                <a:cs typeface="NikoshBAN" pitchFamily="2" charset="0"/>
              </a:rPr>
              <a:t>দলগত কাজ</a:t>
            </a:r>
            <a:endParaRPr lang="en-US" sz="3600" dirty="0">
              <a:solidFill>
                <a:srgbClr val="FFFF00"/>
              </a:solidFill>
              <a:latin typeface="NikoshBAN" pitchFamily="2" charset="0"/>
              <a:cs typeface="NikoshBAN" pitchFamily="2" charset="0"/>
            </a:endParaRPr>
          </a:p>
        </p:txBody>
      </p:sp>
      <p:sp>
        <p:nvSpPr>
          <p:cNvPr id="6" name="TextBox 5"/>
          <p:cNvSpPr txBox="1"/>
          <p:nvPr/>
        </p:nvSpPr>
        <p:spPr>
          <a:xfrm>
            <a:off x="6477000" y="344269"/>
            <a:ext cx="2438400" cy="523220"/>
          </a:xfrm>
          <a:prstGeom prst="rect">
            <a:avLst/>
          </a:prstGeom>
          <a:solidFill>
            <a:srgbClr val="00B0F0"/>
          </a:solidFill>
        </p:spPr>
        <p:txBody>
          <a:bodyPr wrap="square" rtlCol="0">
            <a:spAutoFit/>
          </a:bodyPr>
          <a:lstStyle/>
          <a:p>
            <a:pPr algn="ctr"/>
            <a:r>
              <a:rPr lang="bn-BD" sz="2800" dirty="0" smtClean="0">
                <a:latin typeface="NikoshBAN" pitchFamily="2" charset="0"/>
                <a:cs typeface="NikoshBAN" pitchFamily="2" charset="0"/>
              </a:rPr>
              <a:t>সময়ঃ১০ মি</a:t>
            </a:r>
            <a:r>
              <a:rPr lang="en-US" sz="2800" dirty="0" smtClean="0">
                <a:solidFill>
                  <a:srgbClr val="FFFF00"/>
                </a:solidFill>
                <a:latin typeface="NikoshBAN" pitchFamily="2" charset="0"/>
                <a:cs typeface="NikoshBAN" pitchFamily="2" charset="0"/>
              </a:rPr>
              <a:t>.</a:t>
            </a:r>
            <a:r>
              <a:rPr lang="bn-BD"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pic>
        <p:nvPicPr>
          <p:cNvPr id="10" name="Picture 9" descr="khela.jpg"/>
          <p:cNvPicPr>
            <a:picLocks noChangeAspect="1"/>
          </p:cNvPicPr>
          <p:nvPr/>
        </p:nvPicPr>
        <p:blipFill>
          <a:blip r:embed="rId2"/>
          <a:stretch>
            <a:fillRect/>
          </a:stretch>
        </p:blipFill>
        <p:spPr>
          <a:xfrm>
            <a:off x="2362200" y="1206560"/>
            <a:ext cx="4114800" cy="4660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38862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solidFill>
                  <a:srgbClr val="002060"/>
                </a:solidFill>
                <a:latin typeface="NikoshBAN" pitchFamily="2" charset="0"/>
                <a:cs typeface="NikoshBAN" pitchFamily="2" charset="0"/>
              </a:rPr>
              <a:t>মূল্যায়ন</a:t>
            </a:r>
            <a:endParaRPr lang="en-US" sz="3600" dirty="0">
              <a:solidFill>
                <a:srgbClr val="002060"/>
              </a:solidFill>
              <a:latin typeface="NikoshBAN" pitchFamily="2" charset="0"/>
              <a:cs typeface="NikoshBAN" pitchFamily="2" charset="0"/>
            </a:endParaRPr>
          </a:p>
        </p:txBody>
      </p:sp>
      <p:sp>
        <p:nvSpPr>
          <p:cNvPr id="4" name="TextBox 3"/>
          <p:cNvSpPr txBox="1"/>
          <p:nvPr/>
        </p:nvSpPr>
        <p:spPr>
          <a:xfrm>
            <a:off x="1066800" y="2057400"/>
            <a:ext cx="43434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১।  কিসের অভাবে গলগণ্ড রোগ হয়?</a:t>
            </a:r>
          </a:p>
        </p:txBody>
      </p:sp>
      <p:sp>
        <p:nvSpPr>
          <p:cNvPr id="5" name="TextBox 4"/>
          <p:cNvSpPr txBox="1"/>
          <p:nvPr/>
        </p:nvSpPr>
        <p:spPr>
          <a:xfrm>
            <a:off x="1066800" y="2819400"/>
            <a:ext cx="41910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২। নোনা ইলিশে কোন লবণ থাকে?</a:t>
            </a:r>
          </a:p>
        </p:txBody>
      </p:sp>
      <p:sp>
        <p:nvSpPr>
          <p:cNvPr id="6" name="TextBox 5"/>
          <p:cNvSpPr txBox="1"/>
          <p:nvPr/>
        </p:nvSpPr>
        <p:spPr>
          <a:xfrm>
            <a:off x="1066800" y="3505200"/>
            <a:ext cx="60198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৩। সুস্থ দাঁত ও হাড় গঠনে কোন লবণের ভূমিকা বেশী?</a:t>
            </a:r>
          </a:p>
        </p:txBody>
      </p:sp>
      <p:sp>
        <p:nvSpPr>
          <p:cNvPr id="7" name="TextBox 6"/>
          <p:cNvSpPr txBox="1"/>
          <p:nvPr/>
        </p:nvSpPr>
        <p:spPr>
          <a:xfrm>
            <a:off x="1066800" y="4191000"/>
            <a:ext cx="41910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৪। ম্যাগনেসিয়ামের উৎসের নাম বল।</a:t>
            </a:r>
          </a:p>
        </p:txBody>
      </p:sp>
      <p:sp>
        <p:nvSpPr>
          <p:cNvPr id="8" name="TextBox 7"/>
          <p:cNvSpPr txBox="1"/>
          <p:nvPr/>
        </p:nvSpPr>
        <p:spPr>
          <a:xfrm>
            <a:off x="1066800" y="4876800"/>
            <a:ext cx="52578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৫। স্বাস্থ্য রক্ষায় পানির তিনটি কাজ উল্লেখ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57200"/>
            <a:ext cx="3962400" cy="769441"/>
          </a:xfrm>
          <a:prstGeom prst="rect">
            <a:avLst/>
          </a:prstGeom>
          <a:solidFill>
            <a:schemeClr val="accent5">
              <a:lumMod val="20000"/>
              <a:lumOff val="80000"/>
            </a:schemeClr>
          </a:solidFill>
        </p:spPr>
        <p:txBody>
          <a:bodyPr wrap="square" rtlCol="0">
            <a:spAutoFit/>
          </a:bodyPr>
          <a:lstStyle/>
          <a:p>
            <a:pPr algn="ctr"/>
            <a:r>
              <a:rPr lang="bn-BD" sz="4400" dirty="0" smtClean="0">
                <a:latin typeface="NikoshBAN" pitchFamily="2" charset="0"/>
                <a:cs typeface="NikoshBAN" pitchFamily="2" charset="0"/>
              </a:rPr>
              <a:t>গুরুত্বপূর্ণ শব্দ</a:t>
            </a:r>
            <a:endParaRPr lang="en-US" sz="4400" dirty="0">
              <a:latin typeface="NikoshBAN" pitchFamily="2" charset="0"/>
              <a:cs typeface="NikoshBAN" pitchFamily="2" charset="0"/>
            </a:endParaRPr>
          </a:p>
        </p:txBody>
      </p:sp>
      <p:sp>
        <p:nvSpPr>
          <p:cNvPr id="3" name="TextBox 2"/>
          <p:cNvSpPr txBox="1"/>
          <p:nvPr/>
        </p:nvSpPr>
        <p:spPr>
          <a:xfrm>
            <a:off x="3048000" y="1981200"/>
            <a:ext cx="3352800" cy="1077218"/>
          </a:xfrm>
          <a:prstGeom prst="rect">
            <a:avLst/>
          </a:prstGeom>
          <a:solidFill>
            <a:schemeClr val="accent5">
              <a:lumMod val="60000"/>
              <a:lumOff val="40000"/>
            </a:schemeClr>
          </a:solidFill>
        </p:spPr>
        <p:txBody>
          <a:bodyPr wrap="square" rtlCol="0">
            <a:spAutoFit/>
          </a:bodyPr>
          <a:lstStyle/>
          <a:p>
            <a:pPr algn="ctr">
              <a:buFont typeface="Wingdings" pitchFamily="2" charset="2"/>
              <a:buChar char="Ø"/>
            </a:pPr>
            <a:r>
              <a:rPr lang="bn-BD" sz="3200" dirty="0" smtClean="0">
                <a:latin typeface="NikoshBAN" pitchFamily="2" charset="0"/>
                <a:cs typeface="NikoshBAN" pitchFamily="2" charset="0"/>
              </a:rPr>
              <a:t> রাফেজ  </a:t>
            </a:r>
          </a:p>
          <a:p>
            <a:pPr algn="ctr">
              <a:buFont typeface="Wingdings" pitchFamily="2" charset="2"/>
              <a:buChar char="Ø"/>
            </a:pPr>
            <a:r>
              <a:rPr lang="bn-BD" sz="3200" dirty="0" smtClean="0">
                <a:latin typeface="NikoshBAN" pitchFamily="2" charset="0"/>
                <a:cs typeface="NikoshBAN" pitchFamily="2" charset="0"/>
              </a:rPr>
              <a:t> এনজাইম</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990600"/>
            <a:ext cx="3429000" cy="584775"/>
          </a:xfrm>
          <a:prstGeom prst="rect">
            <a:avLst/>
          </a:prstGeom>
          <a:solidFill>
            <a:srgbClr val="00B0F0"/>
          </a:solidFill>
          <a:ln w="19050">
            <a:solidFill>
              <a:srgbClr val="FF000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3" name="TextBox 2"/>
          <p:cNvSpPr txBox="1"/>
          <p:nvPr/>
        </p:nvSpPr>
        <p:spPr>
          <a:xfrm>
            <a:off x="1524000" y="2209800"/>
            <a:ext cx="6705600" cy="954107"/>
          </a:xfrm>
          <a:prstGeom prst="rect">
            <a:avLst/>
          </a:prstGeom>
          <a:solidFill>
            <a:srgbClr val="00B050"/>
          </a:solidFill>
          <a:ln w="3810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আয়োডিনের অভাবে কী রোগ হয় ?</a:t>
            </a:r>
          </a:p>
          <a:p>
            <a:r>
              <a:rPr lang="bn-BD" sz="2800" dirty="0" smtClean="0">
                <a:latin typeface="NikoshBAN" pitchFamily="2" charset="0"/>
                <a:cs typeface="NikoshBAN" pitchFamily="2" charset="0"/>
              </a:rPr>
              <a:t>খাদ্য তালিকায় লৌহের প্রয়োজনীয়তা লিখে আনবে।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029200" cy="1107996"/>
          </a:xfrm>
          <a:prstGeom prst="rect">
            <a:avLst/>
          </a:prstGeom>
          <a:noFill/>
          <a:ln>
            <a:noFill/>
          </a:ln>
          <a:effectLst>
            <a:outerShdw blurRad="225425" dist="50800" dir="5220000" algn="ctr">
              <a:srgbClr val="000000">
                <a:alpha val="33000"/>
              </a:srgbClr>
            </a:outerShdw>
          </a:effectLst>
          <a:scene3d>
            <a:camera prst="perspectiveFront" fov="3300000">
              <a:rot lat="448395" lon="20134405" rev="256094"/>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6600" b="1" i="1" dirty="0" smtClean="0">
                <a:solidFill>
                  <a:srgbClr val="002060"/>
                </a:solidFill>
                <a:latin typeface="NikoshBAN" pitchFamily="2" charset="0"/>
                <a:cs typeface="NikoshBAN" pitchFamily="2" charset="0"/>
              </a:rPr>
              <a:t>ধন্যবাদ</a:t>
            </a:r>
            <a:endParaRPr lang="en-US" sz="6600" b="1" i="1" dirty="0">
              <a:solidFill>
                <a:srgbClr val="002060"/>
              </a:solidFill>
              <a:latin typeface="NikoshBAN" pitchFamily="2" charset="0"/>
              <a:cs typeface="NikoshBAN" pitchFamily="2" charset="0"/>
            </a:endParaRPr>
          </a:p>
        </p:txBody>
      </p:sp>
      <p:pic>
        <p:nvPicPr>
          <p:cNvPr id="5" name="Picture 4" descr="khanij labon.jpg"/>
          <p:cNvPicPr>
            <a:picLocks noChangeAspect="1"/>
          </p:cNvPicPr>
          <p:nvPr/>
        </p:nvPicPr>
        <p:blipFill>
          <a:blip r:embed="rId2"/>
          <a:stretch>
            <a:fillRect/>
          </a:stretch>
        </p:blipFill>
        <p:spPr>
          <a:xfrm>
            <a:off x="1981200" y="1066800"/>
            <a:ext cx="51816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533400" y="1524000"/>
            <a:ext cx="8382000" cy="421653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 y="381000"/>
            <a:ext cx="8527299" cy="5867400"/>
            <a:chOff x="457200" y="381000"/>
            <a:chExt cx="8527299" cy="5867400"/>
          </a:xfrm>
        </p:grpSpPr>
        <p:sp>
          <p:nvSpPr>
            <p:cNvPr id="16" name="Rounded Rectangle 15"/>
            <p:cNvSpPr/>
            <p:nvPr/>
          </p:nvSpPr>
          <p:spPr>
            <a:xfrm>
              <a:off x="457200" y="3200400"/>
              <a:ext cx="3810000" cy="3048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মোহাম্মদ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নাসির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উদ্দিন</a:t>
              </a:r>
              <a:endParaRPr lang="bn-BD" sz="28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সহকার</a:t>
              </a:r>
              <a:r>
                <a:rPr lang="bn-BD" sz="2000" dirty="0" smtClean="0">
                  <a:solidFill>
                    <a:schemeClr val="tx1"/>
                  </a:solidFill>
                  <a:latin typeface="NikoshBAN" pitchFamily="2" charset="0"/>
                  <a:cs typeface="NikoshBAN" pitchFamily="2" charset="0"/>
                </a:rPr>
                <a:t>ী</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দুলালপুর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এস,এম,এন্ড</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উচ্চ</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unasir983@yahoo</a:t>
              </a:r>
              <a:r>
                <a:rPr lang="en-US" sz="2000" dirty="0" smtClean="0">
                  <a:solidFill>
                    <a:schemeClr val="tx1"/>
                  </a:solidFill>
                  <a:latin typeface="Times New Roman" pitchFamily="18" charset="0"/>
                  <a:cs typeface="Times New Roman" pitchFamily="18" charset="0"/>
                </a:rPr>
                <a:t>.com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5486400" y="3200400"/>
              <a:ext cx="3498099" cy="2971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পাঠ পরিচিতি</a:t>
              </a:r>
            </a:p>
            <a:p>
              <a:pPr algn="ct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ষষ্ঠ</a:t>
              </a:r>
            </a:p>
            <a:p>
              <a:pPr algn="ct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বিজ্ঞান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ত্রয়োদশ</a:t>
              </a:r>
            </a:p>
            <a:p>
              <a:pPr algn="ct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124200" y="1066800"/>
              <a:ext cx="26670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prstTxWarp prst="textDoubleWave1">
                <a:avLst/>
              </a:prstTxWarp>
            </a:bodyPr>
            <a:lstStyle/>
            <a:p>
              <a:pPr algn="ctr"/>
              <a:r>
                <a:rPr lang="bn-BD" sz="4000" dirty="0" smtClean="0">
                  <a:solidFill>
                    <a:schemeClr val="tx1"/>
                  </a:solidFill>
                  <a:latin typeface="NikoshBAN" pitchFamily="2" charset="0"/>
                  <a:cs typeface="NikoshBAN" pitchFamily="2" charset="0"/>
                </a:rPr>
                <a:t> পরিচিতি</a:t>
              </a:r>
              <a:endParaRPr lang="en-US" sz="4000" dirty="0">
                <a:solidFill>
                  <a:schemeClr val="tx1"/>
                </a:solidFill>
                <a:latin typeface="NikoshBAN" pitchFamily="2" charset="0"/>
                <a:cs typeface="NikoshBAN" pitchFamily="2" charset="0"/>
              </a:endParaRPr>
            </a:p>
          </p:txBody>
        </p:sp>
        <p:pic>
          <p:nvPicPr>
            <p:cNvPr id="7" name="Picture 6" descr="nasir uddin.jpg"/>
            <p:cNvPicPr>
              <a:picLocks noChangeAspect="1"/>
            </p:cNvPicPr>
            <p:nvPr/>
          </p:nvPicPr>
          <p:blipFill>
            <a:blip r:embed="rId3"/>
            <a:stretch>
              <a:fillRect/>
            </a:stretch>
          </p:blipFill>
          <p:spPr>
            <a:xfrm>
              <a:off x="685800" y="381000"/>
              <a:ext cx="2286000" cy="2606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6.jpg"/>
            <p:cNvPicPr>
              <a:picLocks noChangeAspect="1"/>
            </p:cNvPicPr>
            <p:nvPr/>
          </p:nvPicPr>
          <p:blipFill>
            <a:blip r:embed="rId4" cstate="print"/>
            <a:srcRect l="3030" t="2703" r="3030"/>
            <a:stretch>
              <a:fillRect/>
            </a:stretch>
          </p:blipFill>
          <p:spPr>
            <a:xfrm>
              <a:off x="6400800" y="457200"/>
              <a:ext cx="2099733" cy="25371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609600"/>
            <a:ext cx="4038600" cy="523220"/>
          </a:xfrm>
          <a:prstGeom prst="rect">
            <a:avLst/>
          </a:prstGeom>
          <a:solidFill>
            <a:srgbClr val="00B050"/>
          </a:solidFill>
          <a:ln w="3810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রোগগুলোর নাম কি? </a:t>
            </a:r>
            <a:endParaRPr lang="en-US" sz="2800" dirty="0">
              <a:latin typeface="NikoshBAN" pitchFamily="2" charset="0"/>
              <a:cs typeface="NikoshBAN" pitchFamily="2" charset="0"/>
            </a:endParaRPr>
          </a:p>
        </p:txBody>
      </p:sp>
      <p:pic>
        <p:nvPicPr>
          <p:cNvPr id="6" name="Picture 5" descr="goitre 2.jpg"/>
          <p:cNvPicPr>
            <a:picLocks noChangeAspect="1"/>
          </p:cNvPicPr>
          <p:nvPr/>
        </p:nvPicPr>
        <p:blipFill>
          <a:blip r:embed="rId3"/>
          <a:stretch>
            <a:fillRect/>
          </a:stretch>
        </p:blipFill>
        <p:spPr>
          <a:xfrm>
            <a:off x="228600" y="1752600"/>
            <a:ext cx="31242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828800" y="533400"/>
            <a:ext cx="5486400" cy="523220"/>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dirty="0" err="1" smtClean="0">
                <a:latin typeface="NikoshBAN" pitchFamily="2" charset="0"/>
                <a:cs typeface="NikoshBAN" pitchFamily="2" charset="0"/>
              </a:rPr>
              <a:t>গলগন্ড</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রক্তশূণ্যতা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8" name="Picture 7" descr="Anemia.jpg"/>
          <p:cNvPicPr>
            <a:picLocks noChangeAspect="1"/>
          </p:cNvPicPr>
          <p:nvPr/>
        </p:nvPicPr>
        <p:blipFill>
          <a:blip r:embed="rId4"/>
          <a:stretch>
            <a:fillRect/>
          </a:stretch>
        </p:blipFill>
        <p:spPr>
          <a:xfrm>
            <a:off x="3505200" y="1752600"/>
            <a:ext cx="5389701"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4"/>
                                        </p:tgtEl>
                                      </p:cBhvr>
                                    </p:animEffect>
                                    <p:anim calcmode="lin" valueType="num">
                                      <p:cBhvr>
                                        <p:cTn id="14"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17" dur="1000"/>
                                        <p:tgtEl>
                                          <p:spTgt spid="4"/>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4"/>
                                        </p:tgtEl>
                                        <p:attrNameLst>
                                          <p:attrName>style.rotation</p:attrName>
                                        </p:attrNameLst>
                                      </p:cBhvr>
                                      <p:tavLst>
                                        <p:tav tm="0">
                                          <p:val>
                                            <p:fltVal val="0"/>
                                          </p:val>
                                        </p:tav>
                                        <p:tav tm="100000">
                                          <p:val>
                                            <p:fltVal val="-90"/>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572000" cy="584775"/>
          </a:xfrm>
          <a:prstGeom prst="rect">
            <a:avLst/>
          </a:prstGeom>
          <a:solidFill>
            <a:srgbClr val="0070C0"/>
          </a:solidFill>
        </p:spPr>
        <p:txBody>
          <a:bodyPr wrap="square" rtlCol="0">
            <a:spAutoFit/>
          </a:bodyPr>
          <a:lstStyle/>
          <a:p>
            <a:pPr algn="ctr"/>
            <a:r>
              <a:rPr lang="en-US" sz="3200" dirty="0" err="1" smtClean="0">
                <a:solidFill>
                  <a:srgbClr val="FFFF00"/>
                </a:solidFill>
                <a:latin typeface="NikoshBAN" pitchFamily="2" charset="0"/>
                <a:cs typeface="NikoshBAN" pitchFamily="2" charset="0"/>
              </a:rPr>
              <a:t>ভিডিও</a:t>
            </a:r>
            <a:r>
              <a:rPr lang="bn-BD" sz="3200" dirty="0" smtClean="0">
                <a:solidFill>
                  <a:srgbClr val="FFFF00"/>
                </a:solidFill>
                <a:latin typeface="NikoshBAN" pitchFamily="2" charset="0"/>
                <a:cs typeface="NikoshBAN" pitchFamily="2" charset="0"/>
              </a:rPr>
              <a:t>তে লোকগুলো কি করছে?</a:t>
            </a:r>
            <a:endParaRPr lang="en-US" sz="3200" dirty="0">
              <a:solidFill>
                <a:srgbClr val="FFFF00"/>
              </a:solidFill>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4114800" y="3043238"/>
          <a:ext cx="914400" cy="771525"/>
        </p:xfrm>
        <a:graphic>
          <a:graphicData uri="http://schemas.openxmlformats.org/presentationml/2006/ole">
            <p:oleObj spid="_x0000_s1027" name="Packager Shell Object"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64403"/>
            <a:ext cx="3962400" cy="707886"/>
          </a:xfrm>
          <a:prstGeom prst="rect">
            <a:avLst/>
          </a:prstGeom>
          <a:solidFill>
            <a:srgbClr val="00B0F0"/>
          </a:solidFill>
          <a:ln w="1905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খনিজ লবণ ও পানি</a:t>
            </a:r>
            <a:endParaRPr lang="en-US" sz="4000" dirty="0">
              <a:latin typeface="NikoshBAN" pitchFamily="2" charset="0"/>
              <a:cs typeface="NikoshBAN" pitchFamily="2" charset="0"/>
            </a:endParaRPr>
          </a:p>
        </p:txBody>
      </p:sp>
      <p:pic>
        <p:nvPicPr>
          <p:cNvPr id="5" name="Picture 4" descr="euria.jpg"/>
          <p:cNvPicPr>
            <a:picLocks noChangeAspect="1"/>
          </p:cNvPicPr>
          <p:nvPr/>
        </p:nvPicPr>
        <p:blipFill>
          <a:blip r:embed="rId3"/>
          <a:stretch>
            <a:fillRect/>
          </a:stretch>
        </p:blipFill>
        <p:spPr>
          <a:xfrm>
            <a:off x="304801" y="1600200"/>
            <a:ext cx="3886200" cy="5029200"/>
          </a:xfrm>
          <a:prstGeom prst="rect">
            <a:avLst/>
          </a:prstGeom>
          <a:ln>
            <a:noFill/>
          </a:ln>
          <a:effectLst>
            <a:outerShdw blurRad="292100" dist="139700" dir="2700000" algn="tl" rotWithShape="0">
              <a:srgbClr val="333333">
                <a:alpha val="65000"/>
              </a:srgbClr>
            </a:outerShdw>
          </a:effectLst>
        </p:spPr>
      </p:pic>
      <p:pic>
        <p:nvPicPr>
          <p:cNvPr id="6" name="Picture 5" descr="water.jpg"/>
          <p:cNvPicPr>
            <a:picLocks noChangeAspect="1"/>
          </p:cNvPicPr>
          <p:nvPr/>
        </p:nvPicPr>
        <p:blipFill>
          <a:blip r:embed="rId4"/>
          <a:stretch>
            <a:fillRect/>
          </a:stretch>
        </p:blipFill>
        <p:spPr>
          <a:xfrm>
            <a:off x="4495800" y="1600200"/>
            <a:ext cx="4114800"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0"/>
            <a:ext cx="4724400" cy="76944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3" name="TextBox 2"/>
          <p:cNvSpPr txBox="1"/>
          <p:nvPr/>
        </p:nvSpPr>
        <p:spPr>
          <a:xfrm>
            <a:off x="685800" y="1676400"/>
            <a:ext cx="7696200" cy="2677656"/>
          </a:xfrm>
          <a:prstGeom prst="rect">
            <a:avLst/>
          </a:prstGeom>
          <a:solidFill>
            <a:srgbClr val="00B0F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4000" dirty="0" smtClean="0">
                <a:latin typeface="NikoshBAN" pitchFamily="2" charset="0"/>
                <a:cs typeface="NikoshBAN" pitchFamily="2" charset="0"/>
              </a:rPr>
              <a:t>এ পাঠ শেষে শিক্ষার্থীরা-</a:t>
            </a:r>
          </a:p>
          <a:p>
            <a:r>
              <a:rPr lang="bn-BD" sz="3200" dirty="0" smtClean="0">
                <a:latin typeface="NikoshBAN" pitchFamily="2" charset="0"/>
                <a:cs typeface="NikoshBAN" pitchFamily="2" charset="0"/>
              </a:rPr>
              <a:t>১</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খনিজ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লবণ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a:t>
            </a:r>
            <a:r>
              <a:rPr lang="bn-BD" sz="3200" dirty="0" smtClean="0">
                <a:latin typeface="NikoshBAN" pitchFamily="2" charset="0"/>
                <a:cs typeface="NikoshBAN" pitchFamily="2" charset="0"/>
              </a:rPr>
              <a:t> বলতে পারবে।</a:t>
            </a:r>
          </a:p>
          <a:p>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খনিজ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লব</a:t>
            </a:r>
            <a:r>
              <a:rPr lang="bn-BD" sz="3200" dirty="0" smtClean="0">
                <a:latin typeface="NikoshBAN" pitchFamily="2" charset="0"/>
                <a:cs typeface="NikoshBAN" pitchFamily="2" charset="0"/>
              </a:rPr>
              <a:t>ণে</a:t>
            </a:r>
            <a:r>
              <a:rPr lang="en-US" sz="3200" dirty="0" smtClean="0">
                <a:latin typeface="NikoshBAN" pitchFamily="2" charset="0"/>
                <a:cs typeface="NikoshBAN" pitchFamily="2" charset="0"/>
              </a:rPr>
              <a:t>র উ</a:t>
            </a:r>
            <a:r>
              <a:rPr lang="bn-BD" sz="3200" dirty="0" smtClean="0">
                <a:latin typeface="NikoshBAN" pitchFamily="2" charset="0"/>
                <a:cs typeface="NikoshBAN" pitchFamily="2" charset="0"/>
              </a:rPr>
              <a:t>ৎসগুলোর নাম বলতে পারবে।</a:t>
            </a:r>
          </a:p>
          <a:p>
            <a:r>
              <a:rPr lang="bn-BD" sz="3200" dirty="0" smtClean="0">
                <a:latin typeface="NikoshBAN" pitchFamily="2" charset="0"/>
                <a:cs typeface="NikoshBAN" pitchFamily="2" charset="0"/>
              </a:rPr>
              <a:t>৩</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বিভিন্ন প্রকার খনিজ লবণের কাজ  বলতে পারবে।</a:t>
            </a:r>
          </a:p>
          <a:p>
            <a:r>
              <a:rPr lang="bn-BD" sz="3200" dirty="0" smtClean="0">
                <a:latin typeface="NikoshBAN" pitchFamily="2" charset="0"/>
                <a:cs typeface="NikoshBAN" pitchFamily="2" charset="0"/>
              </a:rPr>
              <a:t>৪</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দেহ গঠনে পানির ভূমিকা ব্যাখ্যা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6096000"/>
            <a:ext cx="335280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রক্তের স্বাদ লবণাক্ত</a:t>
            </a:r>
            <a:endParaRPr lang="en-US" sz="2800" dirty="0">
              <a:solidFill>
                <a:schemeClr val="tx1">
                  <a:lumMod val="95000"/>
                  <a:lumOff val="5000"/>
                </a:schemeClr>
              </a:solidFill>
              <a:latin typeface="NikoshBAN" pitchFamily="2" charset="0"/>
              <a:cs typeface="NikoshBAN" pitchFamily="2" charset="0"/>
            </a:endParaRPr>
          </a:p>
        </p:txBody>
      </p:sp>
      <p:sp>
        <p:nvSpPr>
          <p:cNvPr id="7" name="TextBox 6"/>
          <p:cNvSpPr txBox="1"/>
          <p:nvPr/>
        </p:nvSpPr>
        <p:spPr>
          <a:xfrm>
            <a:off x="2590800" y="6019800"/>
            <a:ext cx="3581400" cy="584775"/>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ঘামের স্বাদ লবণাক্ত</a:t>
            </a:r>
            <a:endParaRPr lang="en-US" sz="3200" dirty="0">
              <a:latin typeface="NikoshBAN" pitchFamily="2" charset="0"/>
              <a:cs typeface="NikoshBAN" pitchFamily="2" charset="0"/>
            </a:endParaRPr>
          </a:p>
        </p:txBody>
      </p:sp>
      <p:pic>
        <p:nvPicPr>
          <p:cNvPr id="11" name="Picture 10" descr="blood2.jpg"/>
          <p:cNvPicPr>
            <a:picLocks noChangeAspect="1"/>
          </p:cNvPicPr>
          <p:nvPr/>
        </p:nvPicPr>
        <p:blipFill>
          <a:blip r:embed="rId3"/>
          <a:stretch>
            <a:fillRect/>
          </a:stretch>
        </p:blipFill>
        <p:spPr>
          <a:xfrm>
            <a:off x="2514600" y="1295400"/>
            <a:ext cx="4007787" cy="3581400"/>
          </a:xfrm>
          <a:prstGeom prst="rect">
            <a:avLst/>
          </a:prstGeom>
        </p:spPr>
      </p:pic>
      <p:sp>
        <p:nvSpPr>
          <p:cNvPr id="12" name="TextBox 11"/>
          <p:cNvSpPr txBox="1"/>
          <p:nvPr/>
        </p:nvSpPr>
        <p:spPr>
          <a:xfrm>
            <a:off x="2667000" y="6096000"/>
            <a:ext cx="335280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রক্তের স্বাদ  কেমন?</a:t>
            </a:r>
            <a:endParaRPr lang="en-US" sz="2800" dirty="0">
              <a:solidFill>
                <a:schemeClr val="tx1">
                  <a:lumMod val="95000"/>
                  <a:lumOff val="5000"/>
                </a:schemeClr>
              </a:solidFill>
              <a:latin typeface="NikoshBAN" pitchFamily="2" charset="0"/>
              <a:cs typeface="NikoshBAN" pitchFamily="2" charset="0"/>
            </a:endParaRPr>
          </a:p>
        </p:txBody>
      </p:sp>
      <p:sp>
        <p:nvSpPr>
          <p:cNvPr id="13" name="TextBox 12"/>
          <p:cNvSpPr txBox="1"/>
          <p:nvPr/>
        </p:nvSpPr>
        <p:spPr>
          <a:xfrm>
            <a:off x="2590800" y="6019800"/>
            <a:ext cx="3581400" cy="584775"/>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ঘামের স্বাদ  কেমন?</a:t>
            </a:r>
            <a:endParaRPr lang="en-US" sz="3200" dirty="0">
              <a:latin typeface="NikoshBAN" pitchFamily="2" charset="0"/>
              <a:cs typeface="NikoshBAN" pitchFamily="2" charset="0"/>
            </a:endParaRPr>
          </a:p>
        </p:txBody>
      </p:sp>
      <p:pic>
        <p:nvPicPr>
          <p:cNvPr id="14" name="Picture 13" descr="gham.jpg"/>
          <p:cNvPicPr>
            <a:picLocks noChangeAspect="1"/>
          </p:cNvPicPr>
          <p:nvPr/>
        </p:nvPicPr>
        <p:blipFill>
          <a:blip r:embed="rId4"/>
          <a:stretch>
            <a:fillRect/>
          </a:stretch>
        </p:blipFill>
        <p:spPr>
          <a:xfrm>
            <a:off x="2362200" y="1143000"/>
            <a:ext cx="4572000" cy="411480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2133600" y="6019800"/>
            <a:ext cx="4735592" cy="523220"/>
          </a:xfrm>
          <a:prstGeom prst="rect">
            <a:avLst/>
          </a:prstGeom>
        </p:spPr>
        <p:txBody>
          <a:bodyPr wrap="none">
            <a:spAutoFit/>
          </a:bodyPr>
          <a:lstStyle/>
          <a:p>
            <a:pPr algn="ctr"/>
            <a:r>
              <a:rPr lang="en-US" sz="2800" dirty="0" err="1" smtClean="0">
                <a:solidFill>
                  <a:schemeClr val="tx1">
                    <a:lumMod val="95000"/>
                    <a:lumOff val="5000"/>
                  </a:schemeClr>
                </a:solidFill>
                <a:latin typeface="NikoshBAN" pitchFamily="2" charset="0"/>
                <a:cs typeface="NikoshBAN" pitchFamily="2" charset="0"/>
              </a:rPr>
              <a:t>মানুষের</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দে</a:t>
            </a:r>
            <a:r>
              <a:rPr lang="bn-BD" sz="2800" dirty="0" smtClean="0">
                <a:solidFill>
                  <a:schemeClr val="tx1">
                    <a:lumMod val="95000"/>
                    <a:lumOff val="5000"/>
                  </a:schemeClr>
                </a:solidFill>
                <a:latin typeface="NikoshBAN" pitchFamily="2" charset="0"/>
                <a:cs typeface="NikoshBAN" pitchFamily="2" charset="0"/>
              </a:rPr>
              <a:t>হে</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লবণ</a:t>
            </a:r>
            <a:r>
              <a:rPr lang="en-US" sz="2800" dirty="0" smtClean="0">
                <a:solidFill>
                  <a:schemeClr val="tx1">
                    <a:lumMod val="95000"/>
                    <a:lumOff val="5000"/>
                  </a:schemeClr>
                </a:solidFill>
                <a:latin typeface="NikoshBAN" pitchFamily="2" charset="0"/>
                <a:cs typeface="NikoshBAN" pitchFamily="2" charset="0"/>
              </a:rPr>
              <a:t> </a:t>
            </a:r>
            <a:r>
              <a:rPr lang="bn-BD" sz="2800" dirty="0" smtClean="0">
                <a:solidFill>
                  <a:schemeClr val="tx1">
                    <a:lumMod val="95000"/>
                    <a:lumOff val="5000"/>
                  </a:schemeClr>
                </a:solidFill>
                <a:latin typeface="NikoshBAN" pitchFamily="2" charset="0"/>
                <a:cs typeface="NikoshBAN" pitchFamily="2" charset="0"/>
              </a:rPr>
              <a:t>আসে</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কোথায়</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থেকে</a:t>
            </a:r>
            <a:r>
              <a:rPr lang="en-US" sz="2800" dirty="0" smtClean="0">
                <a:solidFill>
                  <a:schemeClr val="tx1">
                    <a:lumMod val="95000"/>
                    <a:lumOff val="5000"/>
                  </a:schemeClr>
                </a:solidFill>
                <a:latin typeface="NikoshBAN" pitchFamily="2" charset="0"/>
                <a:cs typeface="NikoshBAN" pitchFamily="2" charset="0"/>
              </a:rPr>
              <a:t>?</a:t>
            </a:r>
            <a:endParaRPr lang="en-US" sz="2800" dirty="0">
              <a:solidFill>
                <a:schemeClr val="tx1">
                  <a:lumMod val="95000"/>
                  <a:lumOff val="5000"/>
                </a:schemeClr>
              </a:solidFill>
              <a:latin typeface="NikoshBAN" pitchFamily="2" charset="0"/>
              <a:cs typeface="NikoshBAN" pitchFamily="2" charset="0"/>
            </a:endParaRPr>
          </a:p>
        </p:txBody>
      </p:sp>
      <p:sp>
        <p:nvSpPr>
          <p:cNvPr id="17" name="TextBox 16"/>
          <p:cNvSpPr txBox="1"/>
          <p:nvPr/>
        </p:nvSpPr>
        <p:spPr>
          <a:xfrm>
            <a:off x="2514600" y="6019800"/>
            <a:ext cx="3200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শাকসবজি</a:t>
            </a:r>
            <a:endParaRPr lang="en-US" sz="3200" dirty="0">
              <a:latin typeface="NikoshBAN" pitchFamily="2" charset="0"/>
              <a:cs typeface="NikoshBAN" pitchFamily="2" charset="0"/>
            </a:endParaRPr>
          </a:p>
        </p:txBody>
      </p:sp>
      <p:sp>
        <p:nvSpPr>
          <p:cNvPr id="19" name="TextBox 18"/>
          <p:cNvSpPr txBox="1"/>
          <p:nvPr/>
        </p:nvSpPr>
        <p:spPr>
          <a:xfrm>
            <a:off x="3124200" y="5943600"/>
            <a:ext cx="23622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ফলমূল</a:t>
            </a:r>
            <a:endParaRPr lang="en-US" sz="3600" dirty="0">
              <a:latin typeface="NikoshBAN" pitchFamily="2" charset="0"/>
              <a:cs typeface="NikoshBAN" pitchFamily="2" charset="0"/>
            </a:endParaRPr>
          </a:p>
        </p:txBody>
      </p:sp>
      <p:pic>
        <p:nvPicPr>
          <p:cNvPr id="20" name="Picture 19" descr="hgam.jpg"/>
          <p:cNvPicPr>
            <a:picLocks noChangeAspect="1"/>
          </p:cNvPicPr>
          <p:nvPr/>
        </p:nvPicPr>
        <p:blipFill>
          <a:blip r:embed="rId5"/>
          <a:stretch>
            <a:fillRect/>
          </a:stretch>
        </p:blipFill>
        <p:spPr>
          <a:xfrm>
            <a:off x="2133600" y="1219200"/>
            <a:ext cx="5356544" cy="4114800"/>
          </a:xfrm>
          <a:prstGeom prst="rect">
            <a:avLst/>
          </a:prstGeom>
        </p:spPr>
      </p:pic>
      <p:pic>
        <p:nvPicPr>
          <p:cNvPr id="21" name="Picture 20" descr="vegetable.jpg"/>
          <p:cNvPicPr>
            <a:picLocks noChangeAspect="1"/>
          </p:cNvPicPr>
          <p:nvPr/>
        </p:nvPicPr>
        <p:blipFill>
          <a:blip r:embed="rId6"/>
          <a:stretch>
            <a:fillRect/>
          </a:stretch>
        </p:blipFill>
        <p:spPr>
          <a:xfrm>
            <a:off x="2438400" y="990600"/>
            <a:ext cx="4495800" cy="4648200"/>
          </a:xfrm>
          <a:prstGeom prst="rect">
            <a:avLst/>
          </a:prstGeom>
          <a:ln>
            <a:noFill/>
          </a:ln>
          <a:effectLst>
            <a:outerShdw blurRad="292100" dist="139700" dir="2700000" algn="tl" rotWithShape="0">
              <a:srgbClr val="333333">
                <a:alpha val="65000"/>
              </a:srgbClr>
            </a:outerShdw>
          </a:effectLst>
        </p:spPr>
      </p:pic>
      <p:pic>
        <p:nvPicPr>
          <p:cNvPr id="22" name="Picture 21" descr="mm.jpg"/>
          <p:cNvPicPr>
            <a:picLocks noChangeAspect="1"/>
          </p:cNvPicPr>
          <p:nvPr/>
        </p:nvPicPr>
        <p:blipFill>
          <a:blip r:embed="rId7"/>
          <a:stretch>
            <a:fillRect/>
          </a:stretch>
        </p:blipFill>
        <p:spPr>
          <a:xfrm>
            <a:off x="2667000" y="838200"/>
            <a:ext cx="4426783"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12"/>
                                        </p:tgtEl>
                                        <p:attrNameLst>
                                          <p:attrName>ppt_x</p:attrName>
                                        </p:attrNameLst>
                                      </p:cBhvr>
                                      <p:tavLst>
                                        <p:tav tm="0">
                                          <p:val>
                                            <p:strVal val="ppt_x"/>
                                          </p:val>
                                        </p:tav>
                                        <p:tav tm="100000">
                                          <p:val>
                                            <p:strVal val="ppt_x-.2"/>
                                          </p:val>
                                        </p:tav>
                                      </p:tavLst>
                                    </p:anim>
                                    <p:anim calcmode="lin" valueType="num">
                                      <p:cBhvr>
                                        <p:cTn id="14" dur="1000"/>
                                        <p:tgtEl>
                                          <p:spTgt spid="12"/>
                                        </p:tgtEl>
                                        <p:attrNameLst>
                                          <p:attrName>ppt_y</p:attrName>
                                        </p:attrNameLst>
                                      </p:cBhvr>
                                      <p:tavLst>
                                        <p:tav tm="0">
                                          <p:val>
                                            <p:strVal val="ppt_y"/>
                                          </p:val>
                                        </p:tav>
                                        <p:tav tm="100000">
                                          <p:val>
                                            <p:strVal val="ppt_y"/>
                                          </p:val>
                                        </p:tav>
                                      </p:tavLst>
                                    </p:anim>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6"/>
                                        </p:tgtEl>
                                        <p:attrNameLst>
                                          <p:attrName>ppt_x</p:attrName>
                                        </p:attrNameLst>
                                      </p:cBhvr>
                                      <p:tavLst>
                                        <p:tav tm="0">
                                          <p:val>
                                            <p:strVal val="ppt_x"/>
                                          </p:val>
                                        </p:tav>
                                        <p:tav tm="100000">
                                          <p:val>
                                            <p:strVal val="ppt_x-.2"/>
                                          </p:val>
                                        </p:tav>
                                      </p:tavLst>
                                    </p:anim>
                                    <p:anim calcmode="lin" valueType="num">
                                      <p:cBhvr>
                                        <p:cTn id="28" dur="1000"/>
                                        <p:tgtEl>
                                          <p:spTgt spid="6"/>
                                        </p:tgtEl>
                                        <p:attrNameLst>
                                          <p:attrName>ppt_y</p:attrName>
                                        </p:attrNameLst>
                                      </p:cBhvr>
                                      <p:tavLst>
                                        <p:tav tm="0">
                                          <p:val>
                                            <p:strVal val="ppt_y"/>
                                          </p:val>
                                        </p:tav>
                                        <p:tav tm="100000">
                                          <p:val>
                                            <p:strVal val="ppt_y"/>
                                          </p:val>
                                        </p:tav>
                                      </p:tavLst>
                                    </p:anim>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11"/>
                                        </p:tgtEl>
                                        <p:attrNameLst>
                                          <p:attrName>ppt_x</p:attrName>
                                        </p:attrNameLst>
                                      </p:cBhvr>
                                      <p:tavLst>
                                        <p:tav tm="0">
                                          <p:val>
                                            <p:strVal val="ppt_x"/>
                                          </p:val>
                                        </p:tav>
                                        <p:tav tm="100000">
                                          <p:val>
                                            <p:strVal val="ppt_x-.2"/>
                                          </p:val>
                                        </p:tav>
                                      </p:tavLst>
                                    </p:anim>
                                    <p:anim calcmode="lin" valueType="num">
                                      <p:cBhvr>
                                        <p:cTn id="35" dur="1000"/>
                                        <p:tgtEl>
                                          <p:spTgt spid="11"/>
                                        </p:tgtEl>
                                        <p:attrNameLst>
                                          <p:attrName>ppt_y</p:attrName>
                                        </p:attrNameLst>
                                      </p:cBhvr>
                                      <p:tavLst>
                                        <p:tav tm="0">
                                          <p:val>
                                            <p:strVal val="ppt_y"/>
                                          </p:val>
                                        </p:tav>
                                        <p:tav tm="100000">
                                          <p:val>
                                            <p:strVal val="ppt_y"/>
                                          </p:val>
                                        </p:tav>
                                      </p:tavLst>
                                    </p:anim>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ppt_x</p:attrName>
                                        </p:attrNameLst>
                                      </p:cBhvr>
                                      <p:tavLst>
                                        <p:tav tm="0">
                                          <p:val>
                                            <p:strVal val="#ppt_x-.2"/>
                                          </p:val>
                                        </p:tav>
                                        <p:tav tm="100000">
                                          <p:val>
                                            <p:strVal val="#ppt_x"/>
                                          </p:val>
                                        </p:tav>
                                      </p:tavLst>
                                    </p:anim>
                                    <p:anim calcmode="lin" valueType="num">
                                      <p:cBhvr>
                                        <p:cTn id="4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ppt_x</p:attrName>
                                        </p:attrNameLst>
                                      </p:cBhvr>
                                      <p:tavLst>
                                        <p:tav tm="0">
                                          <p:val>
                                            <p:strVal val="#ppt_x-.2"/>
                                          </p:val>
                                        </p:tav>
                                        <p:tav tm="100000">
                                          <p:val>
                                            <p:strVal val="#ppt_x"/>
                                          </p:val>
                                        </p:tav>
                                      </p:tavLst>
                                    </p:anim>
                                    <p:anim calcmode="lin" valueType="num">
                                      <p:cBhvr>
                                        <p:cTn id="5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xit" presetSubtype="0" fill="hold" grpId="1" nodeType="clickEffect">
                                  <p:stCondLst>
                                    <p:cond delay="0"/>
                                  </p:stCondLst>
                                  <p:childTnLst>
                                    <p:anim calcmode="lin" valueType="num">
                                      <p:cBhvr>
                                        <p:cTn id="55" dur="1000"/>
                                        <p:tgtEl>
                                          <p:spTgt spid="13"/>
                                        </p:tgtEl>
                                        <p:attrNameLst>
                                          <p:attrName>ppt_x</p:attrName>
                                        </p:attrNameLst>
                                      </p:cBhvr>
                                      <p:tavLst>
                                        <p:tav tm="0">
                                          <p:val>
                                            <p:strVal val="ppt_x"/>
                                          </p:val>
                                        </p:tav>
                                        <p:tav tm="100000">
                                          <p:val>
                                            <p:strVal val="ppt_x-.2"/>
                                          </p:val>
                                        </p:tav>
                                      </p:tavLst>
                                    </p:anim>
                                    <p:anim calcmode="lin" valueType="num">
                                      <p:cBhvr>
                                        <p:cTn id="56" dur="1000"/>
                                        <p:tgtEl>
                                          <p:spTgt spid="13"/>
                                        </p:tgtEl>
                                        <p:attrNameLst>
                                          <p:attrName>ppt_y</p:attrName>
                                        </p:attrNameLst>
                                      </p:cBhvr>
                                      <p:tavLst>
                                        <p:tav tm="0">
                                          <p:val>
                                            <p:strVal val="ppt_y"/>
                                          </p:val>
                                        </p:tav>
                                        <p:tav tm="100000">
                                          <p:val>
                                            <p:strVal val="ppt_y"/>
                                          </p:val>
                                        </p:tav>
                                      </p:tavLst>
                                    </p:anim>
                                    <p:animEffect transition="out" filter="fade">
                                      <p:cBhvr>
                                        <p:cTn id="57" dur="1000"/>
                                        <p:tgtEl>
                                          <p:spTgt spid="13"/>
                                        </p:tgtEl>
                                      </p:cBhvr>
                                    </p:animEffect>
                                    <p:set>
                                      <p:cBhvr>
                                        <p:cTn id="58" dur="1" fill="hold">
                                          <p:stCondLst>
                                            <p:cond delay="9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ppt_x</p:attrName>
                                        </p:attrNameLst>
                                      </p:cBhvr>
                                      <p:tavLst>
                                        <p:tav tm="0">
                                          <p:val>
                                            <p:strVal val="#ppt_x-.2"/>
                                          </p:val>
                                        </p:tav>
                                        <p:tav tm="100000">
                                          <p:val>
                                            <p:strVal val="#ppt_x"/>
                                          </p:val>
                                        </p:tav>
                                      </p:tavLst>
                                    </p:anim>
                                    <p:anim calcmode="lin" valueType="num">
                                      <p:cBhvr>
                                        <p:cTn id="6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grpId="1" nodeType="clickEffect">
                                  <p:stCondLst>
                                    <p:cond delay="0"/>
                                  </p:stCondLst>
                                  <p:childTnLst>
                                    <p:anim calcmode="lin" valueType="num">
                                      <p:cBhvr>
                                        <p:cTn id="69" dur="1000"/>
                                        <p:tgtEl>
                                          <p:spTgt spid="7"/>
                                        </p:tgtEl>
                                        <p:attrNameLst>
                                          <p:attrName>ppt_x</p:attrName>
                                        </p:attrNameLst>
                                      </p:cBhvr>
                                      <p:tavLst>
                                        <p:tav tm="0">
                                          <p:val>
                                            <p:strVal val="ppt_x"/>
                                          </p:val>
                                        </p:tav>
                                        <p:tav tm="100000">
                                          <p:val>
                                            <p:strVal val="ppt_x-.2"/>
                                          </p:val>
                                        </p:tav>
                                      </p:tavLst>
                                    </p:anim>
                                    <p:anim calcmode="lin" valueType="num">
                                      <p:cBhvr>
                                        <p:cTn id="70" dur="1000"/>
                                        <p:tgtEl>
                                          <p:spTgt spid="7"/>
                                        </p:tgtEl>
                                        <p:attrNameLst>
                                          <p:attrName>ppt_y</p:attrName>
                                        </p:attrNameLst>
                                      </p:cBhvr>
                                      <p:tavLst>
                                        <p:tav tm="0">
                                          <p:val>
                                            <p:strVal val="ppt_y"/>
                                          </p:val>
                                        </p:tav>
                                        <p:tav tm="100000">
                                          <p:val>
                                            <p:strVal val="ppt_y"/>
                                          </p:val>
                                        </p:tav>
                                      </p:tavLst>
                                    </p:anim>
                                    <p:animEffect transition="out" filter="fade">
                                      <p:cBhvr>
                                        <p:cTn id="71" dur="1000"/>
                                        <p:tgtEl>
                                          <p:spTgt spid="7"/>
                                        </p:tgtEl>
                                      </p:cBhvr>
                                    </p:animEffect>
                                    <p:set>
                                      <p:cBhvr>
                                        <p:cTn id="72" dur="1" fill="hold">
                                          <p:stCondLst>
                                            <p:cond delay="9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xit" presetSubtype="0" fill="hold" nodeType="clickEffect">
                                  <p:stCondLst>
                                    <p:cond delay="0"/>
                                  </p:stCondLst>
                                  <p:childTnLst>
                                    <p:anim calcmode="lin" valueType="num">
                                      <p:cBhvr>
                                        <p:cTn id="76" dur="1000"/>
                                        <p:tgtEl>
                                          <p:spTgt spid="14"/>
                                        </p:tgtEl>
                                        <p:attrNameLst>
                                          <p:attrName>ppt_x</p:attrName>
                                        </p:attrNameLst>
                                      </p:cBhvr>
                                      <p:tavLst>
                                        <p:tav tm="0">
                                          <p:val>
                                            <p:strVal val="ppt_x"/>
                                          </p:val>
                                        </p:tav>
                                        <p:tav tm="100000">
                                          <p:val>
                                            <p:strVal val="ppt_x-.2"/>
                                          </p:val>
                                        </p:tav>
                                      </p:tavLst>
                                    </p:anim>
                                    <p:anim calcmode="lin" valueType="num">
                                      <p:cBhvr>
                                        <p:cTn id="77" dur="1000"/>
                                        <p:tgtEl>
                                          <p:spTgt spid="14"/>
                                        </p:tgtEl>
                                        <p:attrNameLst>
                                          <p:attrName>ppt_y</p:attrName>
                                        </p:attrNameLst>
                                      </p:cBhvr>
                                      <p:tavLst>
                                        <p:tav tm="0">
                                          <p:val>
                                            <p:strVal val="ppt_y"/>
                                          </p:val>
                                        </p:tav>
                                        <p:tav tm="100000">
                                          <p:val>
                                            <p:strVal val="ppt_y"/>
                                          </p:val>
                                        </p:tav>
                                      </p:tavLst>
                                    </p:anim>
                                    <p:animEffect transition="out" filter="fade">
                                      <p:cBhvr>
                                        <p:cTn id="78" dur="1000"/>
                                        <p:tgtEl>
                                          <p:spTgt spid="14"/>
                                        </p:tgtEl>
                                      </p:cBhvr>
                                    </p:animEffect>
                                    <p:set>
                                      <p:cBhvr>
                                        <p:cTn id="79" dur="1" fill="hold">
                                          <p:stCondLst>
                                            <p:cond delay="999"/>
                                          </p:stCondLst>
                                        </p:cTn>
                                        <p:tgtEl>
                                          <p:spTgt spid="1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ppt_x</p:attrName>
                                        </p:attrNameLst>
                                      </p:cBhvr>
                                      <p:tavLst>
                                        <p:tav tm="0">
                                          <p:val>
                                            <p:strVal val="#ppt_x-.2"/>
                                          </p:val>
                                        </p:tav>
                                        <p:tav tm="100000">
                                          <p:val>
                                            <p:strVal val="#ppt_x"/>
                                          </p:val>
                                        </p:tav>
                                      </p:tavLst>
                                    </p:anim>
                                    <p:anim calcmode="lin" valueType="num">
                                      <p:cBhvr>
                                        <p:cTn id="8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ppt_x</p:attrName>
                                        </p:attrNameLst>
                                      </p:cBhvr>
                                      <p:tavLst>
                                        <p:tav tm="0">
                                          <p:val>
                                            <p:strVal val="#ppt_x-.2"/>
                                          </p:val>
                                        </p:tav>
                                        <p:tav tm="100000">
                                          <p:val>
                                            <p:strVal val="#ppt_x"/>
                                          </p:val>
                                        </p:tav>
                                      </p:tavLst>
                                    </p:anim>
                                    <p:anim calcmode="lin" valueType="num">
                                      <p:cBhvr>
                                        <p:cTn id="9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xit" presetSubtype="0" fill="hold" grpId="1" nodeType="clickEffect">
                                  <p:stCondLst>
                                    <p:cond delay="0"/>
                                  </p:stCondLst>
                                  <p:childTnLst>
                                    <p:anim calcmode="lin" valueType="num">
                                      <p:cBhvr>
                                        <p:cTn id="97" dur="1000"/>
                                        <p:tgtEl>
                                          <p:spTgt spid="15"/>
                                        </p:tgtEl>
                                        <p:attrNameLst>
                                          <p:attrName>ppt_x</p:attrName>
                                        </p:attrNameLst>
                                      </p:cBhvr>
                                      <p:tavLst>
                                        <p:tav tm="0">
                                          <p:val>
                                            <p:strVal val="ppt_x"/>
                                          </p:val>
                                        </p:tav>
                                        <p:tav tm="100000">
                                          <p:val>
                                            <p:strVal val="ppt_x-.2"/>
                                          </p:val>
                                        </p:tav>
                                      </p:tavLst>
                                    </p:anim>
                                    <p:anim calcmode="lin" valueType="num">
                                      <p:cBhvr>
                                        <p:cTn id="98" dur="1000"/>
                                        <p:tgtEl>
                                          <p:spTgt spid="15"/>
                                        </p:tgtEl>
                                        <p:attrNameLst>
                                          <p:attrName>ppt_y</p:attrName>
                                        </p:attrNameLst>
                                      </p:cBhvr>
                                      <p:tavLst>
                                        <p:tav tm="0">
                                          <p:val>
                                            <p:strVal val="ppt_y"/>
                                          </p:val>
                                        </p:tav>
                                        <p:tav tm="100000">
                                          <p:val>
                                            <p:strVal val="ppt_y"/>
                                          </p:val>
                                        </p:tav>
                                      </p:tavLst>
                                    </p:anim>
                                    <p:animEffect transition="out" filter="fade">
                                      <p:cBhvr>
                                        <p:cTn id="99" dur="1000"/>
                                        <p:tgtEl>
                                          <p:spTgt spid="15"/>
                                        </p:tgtEl>
                                      </p:cBhvr>
                                    </p:animEffect>
                                    <p:set>
                                      <p:cBhvr>
                                        <p:cTn id="100" dur="1" fill="hold">
                                          <p:stCondLst>
                                            <p:cond delay="999"/>
                                          </p:stCondLst>
                                        </p:cTn>
                                        <p:tgtEl>
                                          <p:spTgt spid="1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9" presetClass="exit" presetSubtype="0" fill="hold" nodeType="clickEffect">
                                  <p:stCondLst>
                                    <p:cond delay="0"/>
                                  </p:stCondLst>
                                  <p:childTnLst>
                                    <p:anim calcmode="lin" valueType="num">
                                      <p:cBhvr>
                                        <p:cTn id="104" dur="1000"/>
                                        <p:tgtEl>
                                          <p:spTgt spid="20"/>
                                        </p:tgtEl>
                                        <p:attrNameLst>
                                          <p:attrName>ppt_x</p:attrName>
                                        </p:attrNameLst>
                                      </p:cBhvr>
                                      <p:tavLst>
                                        <p:tav tm="0">
                                          <p:val>
                                            <p:strVal val="ppt_x"/>
                                          </p:val>
                                        </p:tav>
                                        <p:tav tm="100000">
                                          <p:val>
                                            <p:strVal val="ppt_x-.2"/>
                                          </p:val>
                                        </p:tav>
                                      </p:tavLst>
                                    </p:anim>
                                    <p:anim calcmode="lin" valueType="num">
                                      <p:cBhvr>
                                        <p:cTn id="105" dur="1000"/>
                                        <p:tgtEl>
                                          <p:spTgt spid="20"/>
                                        </p:tgtEl>
                                        <p:attrNameLst>
                                          <p:attrName>ppt_y</p:attrName>
                                        </p:attrNameLst>
                                      </p:cBhvr>
                                      <p:tavLst>
                                        <p:tav tm="0">
                                          <p:val>
                                            <p:strVal val="ppt_y"/>
                                          </p:val>
                                        </p:tav>
                                        <p:tav tm="100000">
                                          <p:val>
                                            <p:strVal val="ppt_y"/>
                                          </p:val>
                                        </p:tav>
                                      </p:tavLst>
                                    </p:anim>
                                    <p:animEffect transition="out" filter="fade">
                                      <p:cBhvr>
                                        <p:cTn id="106" dur="1000"/>
                                        <p:tgtEl>
                                          <p:spTgt spid="20"/>
                                        </p:tgtEl>
                                      </p:cBhvr>
                                    </p:animEffect>
                                    <p:set>
                                      <p:cBhvr>
                                        <p:cTn id="107" dur="1" fill="hold">
                                          <p:stCondLst>
                                            <p:cond delay="999"/>
                                          </p:stCondLst>
                                        </p:cTn>
                                        <p:tgtEl>
                                          <p:spTgt spid="2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000" fill="hold"/>
                                        <p:tgtEl>
                                          <p:spTgt spid="21"/>
                                        </p:tgtEl>
                                        <p:attrNameLst>
                                          <p:attrName>ppt_x</p:attrName>
                                        </p:attrNameLst>
                                      </p:cBhvr>
                                      <p:tavLst>
                                        <p:tav tm="0">
                                          <p:val>
                                            <p:strVal val="#ppt_x-.2"/>
                                          </p:val>
                                        </p:tav>
                                        <p:tav tm="100000">
                                          <p:val>
                                            <p:strVal val="#ppt_x"/>
                                          </p:val>
                                        </p:tav>
                                      </p:tavLst>
                                    </p:anim>
                                    <p:anim calcmode="lin" valueType="num">
                                      <p:cBhvr>
                                        <p:cTn id="1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1000" fill="hold"/>
                                        <p:tgtEl>
                                          <p:spTgt spid="17"/>
                                        </p:tgtEl>
                                        <p:attrNameLst>
                                          <p:attrName>ppt_x</p:attrName>
                                        </p:attrNameLst>
                                      </p:cBhvr>
                                      <p:tavLst>
                                        <p:tav tm="0">
                                          <p:val>
                                            <p:strVal val="#ppt_x-.2"/>
                                          </p:val>
                                        </p:tav>
                                        <p:tav tm="100000">
                                          <p:val>
                                            <p:strVal val="#ppt_x"/>
                                          </p:val>
                                        </p:tav>
                                      </p:tavLst>
                                    </p:anim>
                                    <p:anim calcmode="lin" valueType="num">
                                      <p:cBhvr>
                                        <p:cTn id="1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17"/>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xit" presetSubtype="0" fill="hold" grpId="1" nodeType="clickEffect">
                                  <p:stCondLst>
                                    <p:cond delay="0"/>
                                  </p:stCondLst>
                                  <p:childTnLst>
                                    <p:anim calcmode="lin" valueType="num">
                                      <p:cBhvr>
                                        <p:cTn id="125" dur="1000"/>
                                        <p:tgtEl>
                                          <p:spTgt spid="17"/>
                                        </p:tgtEl>
                                        <p:attrNameLst>
                                          <p:attrName>ppt_x</p:attrName>
                                        </p:attrNameLst>
                                      </p:cBhvr>
                                      <p:tavLst>
                                        <p:tav tm="0">
                                          <p:val>
                                            <p:strVal val="ppt_x"/>
                                          </p:val>
                                        </p:tav>
                                        <p:tav tm="100000">
                                          <p:val>
                                            <p:strVal val="ppt_x-.2"/>
                                          </p:val>
                                        </p:tav>
                                      </p:tavLst>
                                    </p:anim>
                                    <p:anim calcmode="lin" valueType="num">
                                      <p:cBhvr>
                                        <p:cTn id="126" dur="1000"/>
                                        <p:tgtEl>
                                          <p:spTgt spid="17"/>
                                        </p:tgtEl>
                                        <p:attrNameLst>
                                          <p:attrName>ppt_y</p:attrName>
                                        </p:attrNameLst>
                                      </p:cBhvr>
                                      <p:tavLst>
                                        <p:tav tm="0">
                                          <p:val>
                                            <p:strVal val="ppt_y"/>
                                          </p:val>
                                        </p:tav>
                                        <p:tav tm="100000">
                                          <p:val>
                                            <p:strVal val="ppt_y"/>
                                          </p:val>
                                        </p:tav>
                                      </p:tavLst>
                                    </p:anim>
                                    <p:animEffect transition="out" filter="fade">
                                      <p:cBhvr>
                                        <p:cTn id="127" dur="1000"/>
                                        <p:tgtEl>
                                          <p:spTgt spid="17"/>
                                        </p:tgtEl>
                                      </p:cBhvr>
                                    </p:animEffect>
                                    <p:set>
                                      <p:cBhvr>
                                        <p:cTn id="128" dur="1" fill="hold">
                                          <p:stCondLst>
                                            <p:cond delay="999"/>
                                          </p:stCondLst>
                                        </p:cTn>
                                        <p:tgtEl>
                                          <p:spTgt spid="1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ppt_x</p:attrName>
                                        </p:attrNameLst>
                                      </p:cBhvr>
                                      <p:tavLst>
                                        <p:tav tm="0">
                                          <p:val>
                                            <p:strVal val="#ppt_x-.2"/>
                                          </p:val>
                                        </p:tav>
                                        <p:tav tm="100000">
                                          <p:val>
                                            <p:strVal val="#ppt_x"/>
                                          </p:val>
                                        </p:tav>
                                      </p:tavLst>
                                    </p:anim>
                                    <p:anim calcmode="lin" valueType="num">
                                      <p:cBhvr>
                                        <p:cTn id="13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ntr" presetSubtype="0" fill="hold" nodeType="click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p:cTn id="140" dur="1000" fill="hold"/>
                                        <p:tgtEl>
                                          <p:spTgt spid="22"/>
                                        </p:tgtEl>
                                        <p:attrNameLst>
                                          <p:attrName>ppt_x</p:attrName>
                                        </p:attrNameLst>
                                      </p:cBhvr>
                                      <p:tavLst>
                                        <p:tav tm="0">
                                          <p:val>
                                            <p:strVal val="#ppt_x-.2"/>
                                          </p:val>
                                        </p:tav>
                                        <p:tav tm="100000">
                                          <p:val>
                                            <p:strVal val="#ppt_x"/>
                                          </p:val>
                                        </p:tav>
                                      </p:tavLst>
                                    </p:anim>
                                    <p:anim calcmode="lin" valueType="num">
                                      <p:cBhvr>
                                        <p:cTn id="14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12" grpId="0"/>
      <p:bldP spid="12" grpId="1"/>
      <p:bldP spid="13" grpId="0" animBg="1"/>
      <p:bldP spid="13" grpId="1" animBg="1"/>
      <p:bldP spid="15" grpId="0"/>
      <p:bldP spid="15" grpId="1"/>
      <p:bldP spid="17" grpId="0"/>
      <p:bldP spid="17" grpId="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9203"/>
            <a:ext cx="3048000" cy="830997"/>
          </a:xfrm>
          <a:prstGeom prst="rect">
            <a:avLst/>
          </a:prstGeom>
          <a:solidFill>
            <a:srgbClr val="00B0F0"/>
          </a:solidFill>
          <a:ln w="28575">
            <a:solidFill>
              <a:srgbClr val="00B05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800" dirty="0" smtClean="0">
                <a:latin typeface="NikoshBAN" pitchFamily="2" charset="0"/>
                <a:cs typeface="NikoshBAN" pitchFamily="2" charset="0"/>
              </a:rPr>
              <a:t>একক কাজ</a:t>
            </a:r>
            <a:endParaRPr lang="en-US" sz="4800" dirty="0">
              <a:latin typeface="NikoshBAN" pitchFamily="2" charset="0"/>
              <a:cs typeface="NikoshBAN" pitchFamily="2" charset="0"/>
            </a:endParaRPr>
          </a:p>
        </p:txBody>
      </p:sp>
      <p:sp>
        <p:nvSpPr>
          <p:cNvPr id="3" name="TextBox 2"/>
          <p:cNvSpPr txBox="1"/>
          <p:nvPr/>
        </p:nvSpPr>
        <p:spPr>
          <a:xfrm>
            <a:off x="1600200" y="2691825"/>
            <a:ext cx="5715000" cy="584775"/>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3200" dirty="0" err="1" smtClean="0">
                <a:latin typeface="NikoshBAN" pitchFamily="2" charset="0"/>
                <a:cs typeface="NikoshBAN" pitchFamily="2" charset="0"/>
              </a:rPr>
              <a:t>মানুষের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a:t>
            </a:r>
            <a:r>
              <a:rPr lang="bn-BD" sz="3200" dirty="0" smtClean="0">
                <a:latin typeface="NikoshBAN" pitchFamily="2" charset="0"/>
                <a:cs typeface="NikoshBAN" pitchFamily="2" charset="0"/>
              </a:rPr>
              <a:t>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লবণ</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TextBox 3"/>
          <p:cNvSpPr txBox="1"/>
          <p:nvPr/>
        </p:nvSpPr>
        <p:spPr>
          <a:xfrm>
            <a:off x="6096000" y="838200"/>
            <a:ext cx="2133600" cy="523220"/>
          </a:xfrm>
          <a:prstGeom prst="rect">
            <a:avLst/>
          </a:prstGeom>
          <a:solidFill>
            <a:schemeClr val="accent5">
              <a:lumMod val="60000"/>
              <a:lumOff val="40000"/>
            </a:schemeClr>
          </a:solidFill>
          <a:ln w="19050">
            <a:solidFill>
              <a:srgbClr val="FF0000"/>
            </a:solidFill>
          </a:ln>
        </p:spPr>
        <p:txBody>
          <a:bodyPr wrap="square" rtlCol="0">
            <a:spAutoFit/>
          </a:bodyPr>
          <a:lstStyle/>
          <a:p>
            <a:pPr algn="ctr"/>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৫ </a:t>
            </a:r>
            <a:r>
              <a:rPr lang="bn-BD" sz="2800" dirty="0"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1010</Words>
  <Application>Microsoft Office PowerPoint</Application>
  <PresentationFormat>On-screen Show (4:3)</PresentationFormat>
  <Paragraphs>151</Paragraphs>
  <Slides>25</Slides>
  <Notes>20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238</cp:revision>
  <dcterms:created xsi:type="dcterms:W3CDTF">2014-09-16T15:05:36Z</dcterms:created>
  <dcterms:modified xsi:type="dcterms:W3CDTF">2016-08-09T11:13:07Z</dcterms:modified>
</cp:coreProperties>
</file>